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1"/>
  </p:sldMasterIdLst>
  <p:notesMasterIdLst>
    <p:notesMasterId r:id="rId17"/>
  </p:notesMasterIdLst>
  <p:sldIdLst>
    <p:sldId id="256" r:id="rId2"/>
    <p:sldId id="258" r:id="rId3"/>
    <p:sldId id="259" r:id="rId4"/>
    <p:sldId id="260" r:id="rId5"/>
    <p:sldId id="261" r:id="rId6"/>
    <p:sldId id="262" r:id="rId7"/>
    <p:sldId id="267" r:id="rId8"/>
    <p:sldId id="263" r:id="rId9"/>
    <p:sldId id="264" r:id="rId10"/>
    <p:sldId id="265" r:id="rId11"/>
    <p:sldId id="266"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BB0806-C002-9444-BB9E-0A823897FF27}">
          <p14:sldIdLst>
            <p14:sldId id="256"/>
            <p14:sldId id="258"/>
            <p14:sldId id="259"/>
            <p14:sldId id="260"/>
            <p14:sldId id="261"/>
            <p14:sldId id="262"/>
            <p14:sldId id="267"/>
            <p14:sldId id="263"/>
            <p14:sldId id="264"/>
            <p14:sldId id="265"/>
          </p14:sldIdLst>
        </p14:section>
        <p14:section name="Untitled Section" id="{0299B7A0-B5FB-9647-8016-A49DC3E1416A}">
          <p14:sldIdLst>
            <p14:sldId id="266"/>
            <p14:sldId id="268"/>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90"/>
  </p:normalViewPr>
  <p:slideViewPr>
    <p:cSldViewPr snapToGrid="0" snapToObjects="1">
      <p:cViewPr varScale="1">
        <p:scale>
          <a:sx n="90" d="100"/>
          <a:sy n="90" d="100"/>
        </p:scale>
        <p:origin x="232"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16.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16.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3526C88-256F-439F-A9E5-8809F862985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9FA6D80-9E37-45AA-8C86-76B444D33F95}">
      <dgm:prSet custT="1"/>
      <dgm:spPr/>
      <dgm:t>
        <a:bodyPr/>
        <a:lstStyle/>
        <a:p>
          <a:r>
            <a:rPr lang="en-US" sz="1800">
              <a:latin typeface="Baskerville" panose="02020502070401020303" pitchFamily="18" charset="0"/>
              <a:ea typeface="Baskerville" panose="02020502070401020303" pitchFamily="18" charset="0"/>
            </a:rPr>
            <a:t>The inability of some parents to provide optimum nutrition, vaccinations, and other health care because of reasons like financial instability, not decent awareness is the cause of our concern </a:t>
          </a:r>
        </a:p>
      </dgm:t>
    </dgm:pt>
    <dgm:pt modelId="{BBB46F09-41D0-4AA9-AA09-66CE076E4AA3}" type="parTrans" cxnId="{4DF5F013-3ADE-4990-A488-D22153BF86BC}">
      <dgm:prSet/>
      <dgm:spPr/>
      <dgm:t>
        <a:bodyPr/>
        <a:lstStyle/>
        <a:p>
          <a:endParaRPr lang="en-US"/>
        </a:p>
      </dgm:t>
    </dgm:pt>
    <dgm:pt modelId="{F8B21B25-BA95-4C7D-A2B5-9F75FE59C40A}" type="sibTrans" cxnId="{4DF5F013-3ADE-4990-A488-D22153BF86BC}">
      <dgm:prSet/>
      <dgm:spPr/>
      <dgm:t>
        <a:bodyPr/>
        <a:lstStyle/>
        <a:p>
          <a:endParaRPr lang="en-US"/>
        </a:p>
      </dgm:t>
    </dgm:pt>
    <dgm:pt modelId="{5DAFA9B7-0249-4B73-9918-5FEC97B79E20}">
      <dgm:prSet/>
      <dgm:spPr/>
      <dgm:t>
        <a:bodyPr/>
        <a:lstStyle/>
        <a:p>
          <a:r>
            <a:rPr lang="en-US">
              <a:latin typeface="Baskerville" panose="02020502070401020303" pitchFamily="18" charset="0"/>
              <a:ea typeface="Baskerville" panose="02020502070401020303" pitchFamily="18" charset="0"/>
            </a:rPr>
            <a:t>The child needs a organ Donor or blood Donor in order to survive in case of emergency</a:t>
          </a:r>
        </a:p>
      </dgm:t>
    </dgm:pt>
    <dgm:pt modelId="{10193F53-F461-40CC-960F-588A49E6631A}" type="parTrans" cxnId="{2BE58566-9305-4646-AD24-BF5277FC1EDC}">
      <dgm:prSet/>
      <dgm:spPr/>
      <dgm:t>
        <a:bodyPr/>
        <a:lstStyle/>
        <a:p>
          <a:endParaRPr lang="en-US"/>
        </a:p>
      </dgm:t>
    </dgm:pt>
    <dgm:pt modelId="{45E31AAB-5DBD-451D-87A3-06B983E3C6A6}" type="sibTrans" cxnId="{2BE58566-9305-4646-AD24-BF5277FC1EDC}">
      <dgm:prSet/>
      <dgm:spPr/>
      <dgm:t>
        <a:bodyPr/>
        <a:lstStyle/>
        <a:p>
          <a:endParaRPr lang="en-US"/>
        </a:p>
      </dgm:t>
    </dgm:pt>
    <dgm:pt modelId="{942146C1-D0B6-4DE2-A42B-394184536E3E}">
      <dgm:prSet/>
      <dgm:spPr/>
      <dgm:t>
        <a:bodyPr/>
        <a:lstStyle/>
        <a:p>
          <a:r>
            <a:rPr lang="en-US">
              <a:latin typeface="Baskerville" panose="02020502070401020303" pitchFamily="18" charset="0"/>
              <a:ea typeface="Baskerville" panose="02020502070401020303" pitchFamily="18" charset="0"/>
            </a:rPr>
            <a:t>In areas where there is no proper operating organization, people tend to get confused about reporting and worry about better medication and care for their children.</a:t>
          </a:r>
        </a:p>
      </dgm:t>
    </dgm:pt>
    <dgm:pt modelId="{488FDCDC-BD17-42DA-97DA-7B993EB29801}" type="parTrans" cxnId="{18C9B9E4-482B-4378-A894-72EE70779B51}">
      <dgm:prSet/>
      <dgm:spPr/>
      <dgm:t>
        <a:bodyPr/>
        <a:lstStyle/>
        <a:p>
          <a:endParaRPr lang="en-US"/>
        </a:p>
      </dgm:t>
    </dgm:pt>
    <dgm:pt modelId="{73F15E64-2F0D-440D-9B25-DB5048457036}" type="sibTrans" cxnId="{18C9B9E4-482B-4378-A894-72EE70779B51}">
      <dgm:prSet/>
      <dgm:spPr/>
      <dgm:t>
        <a:bodyPr/>
        <a:lstStyle/>
        <a:p>
          <a:endParaRPr lang="en-US"/>
        </a:p>
      </dgm:t>
    </dgm:pt>
    <dgm:pt modelId="{2199AD76-8AC2-4B63-883F-86A07FFDE50F}" type="pres">
      <dgm:prSet presAssocID="{03526C88-256F-439F-A9E5-8809F862985B}" presName="root" presStyleCnt="0">
        <dgm:presLayoutVars>
          <dgm:dir/>
          <dgm:resizeHandles val="exact"/>
        </dgm:presLayoutVars>
      </dgm:prSet>
      <dgm:spPr/>
    </dgm:pt>
    <dgm:pt modelId="{57165D7A-44B1-4A98-A203-55E2D0059793}" type="pres">
      <dgm:prSet presAssocID="{99FA6D80-9E37-45AA-8C86-76B444D33F95}" presName="compNode" presStyleCnt="0"/>
      <dgm:spPr/>
    </dgm:pt>
    <dgm:pt modelId="{EC7AF91C-A0DB-4C0B-991C-B6963E0AA3B7}" type="pres">
      <dgm:prSet presAssocID="{99FA6D80-9E37-45AA-8C86-76B444D33F95}" presName="bgRect" presStyleLbl="bgShp" presStyleIdx="0" presStyleCnt="3"/>
      <dgm:spPr/>
    </dgm:pt>
    <dgm:pt modelId="{D1812163-14B7-4717-A010-96EC71254DB3}" type="pres">
      <dgm:prSet presAssocID="{99FA6D80-9E37-45AA-8C86-76B444D33F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F7E75402-D92E-44B9-94E6-AAB77F67E305}" type="pres">
      <dgm:prSet presAssocID="{99FA6D80-9E37-45AA-8C86-76B444D33F95}" presName="spaceRect" presStyleCnt="0"/>
      <dgm:spPr/>
    </dgm:pt>
    <dgm:pt modelId="{70DE3EA4-7F41-486E-A337-9600FBFCD430}" type="pres">
      <dgm:prSet presAssocID="{99FA6D80-9E37-45AA-8C86-76B444D33F95}" presName="parTx" presStyleLbl="revTx" presStyleIdx="0" presStyleCnt="3">
        <dgm:presLayoutVars>
          <dgm:chMax val="0"/>
          <dgm:chPref val="0"/>
        </dgm:presLayoutVars>
      </dgm:prSet>
      <dgm:spPr/>
    </dgm:pt>
    <dgm:pt modelId="{D44A63D7-4ED6-4C3F-A528-3C07AF3EF817}" type="pres">
      <dgm:prSet presAssocID="{F8B21B25-BA95-4C7D-A2B5-9F75FE59C40A}" presName="sibTrans" presStyleCnt="0"/>
      <dgm:spPr/>
    </dgm:pt>
    <dgm:pt modelId="{2D1023E8-180C-4F6E-B068-8239168E4645}" type="pres">
      <dgm:prSet presAssocID="{5DAFA9B7-0249-4B73-9918-5FEC97B79E20}" presName="compNode" presStyleCnt="0"/>
      <dgm:spPr/>
    </dgm:pt>
    <dgm:pt modelId="{44699FEC-41C5-47D2-8373-930D6417D194}" type="pres">
      <dgm:prSet presAssocID="{5DAFA9B7-0249-4B73-9918-5FEC97B79E20}" presName="bgRect" presStyleLbl="bgShp" presStyleIdx="1" presStyleCnt="3" custLinFactNeighborX="4400" custLinFactNeighborY="49"/>
      <dgm:spPr/>
    </dgm:pt>
    <dgm:pt modelId="{EAA34EAD-E4BD-4339-BFFB-BDDB3B812B6F}" type="pres">
      <dgm:prSet presAssocID="{5DAFA9B7-0249-4B73-9918-5FEC97B79E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
        </a:ext>
      </dgm:extLst>
    </dgm:pt>
    <dgm:pt modelId="{972EFA29-EB7E-42DA-A457-A8C19D4EC7D2}" type="pres">
      <dgm:prSet presAssocID="{5DAFA9B7-0249-4B73-9918-5FEC97B79E20}" presName="spaceRect" presStyleCnt="0"/>
      <dgm:spPr/>
    </dgm:pt>
    <dgm:pt modelId="{67546C89-3A4C-48C4-B149-FF2F7806FD40}" type="pres">
      <dgm:prSet presAssocID="{5DAFA9B7-0249-4B73-9918-5FEC97B79E20}" presName="parTx" presStyleLbl="revTx" presStyleIdx="1" presStyleCnt="3">
        <dgm:presLayoutVars>
          <dgm:chMax val="0"/>
          <dgm:chPref val="0"/>
        </dgm:presLayoutVars>
      </dgm:prSet>
      <dgm:spPr/>
    </dgm:pt>
    <dgm:pt modelId="{4C86DE53-CCD1-42D2-8EE6-FA2081420D9B}" type="pres">
      <dgm:prSet presAssocID="{45E31AAB-5DBD-451D-87A3-06B983E3C6A6}" presName="sibTrans" presStyleCnt="0"/>
      <dgm:spPr/>
    </dgm:pt>
    <dgm:pt modelId="{7A195DC5-025C-4E98-9171-EA9D105B3B76}" type="pres">
      <dgm:prSet presAssocID="{942146C1-D0B6-4DE2-A42B-394184536E3E}" presName="compNode" presStyleCnt="0"/>
      <dgm:spPr/>
    </dgm:pt>
    <dgm:pt modelId="{7ED1E6E5-205A-4A48-A15C-84DF7343D9A0}" type="pres">
      <dgm:prSet presAssocID="{942146C1-D0B6-4DE2-A42B-394184536E3E}" presName="bgRect" presStyleLbl="bgShp" presStyleIdx="2" presStyleCnt="3"/>
      <dgm:spPr/>
    </dgm:pt>
    <dgm:pt modelId="{AB204322-7388-41E4-B22B-8C485CE6A1E3}" type="pres">
      <dgm:prSet presAssocID="{942146C1-D0B6-4DE2-A42B-394184536E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ine"/>
        </a:ext>
      </dgm:extLst>
    </dgm:pt>
    <dgm:pt modelId="{BF618EF4-CBDB-4AC5-A18C-8BD1E691693F}" type="pres">
      <dgm:prSet presAssocID="{942146C1-D0B6-4DE2-A42B-394184536E3E}" presName="spaceRect" presStyleCnt="0"/>
      <dgm:spPr/>
    </dgm:pt>
    <dgm:pt modelId="{1724127A-D909-436B-834B-7DFE7A74A0D0}" type="pres">
      <dgm:prSet presAssocID="{942146C1-D0B6-4DE2-A42B-394184536E3E}" presName="parTx" presStyleLbl="revTx" presStyleIdx="2" presStyleCnt="3">
        <dgm:presLayoutVars>
          <dgm:chMax val="0"/>
          <dgm:chPref val="0"/>
        </dgm:presLayoutVars>
      </dgm:prSet>
      <dgm:spPr/>
    </dgm:pt>
  </dgm:ptLst>
  <dgm:cxnLst>
    <dgm:cxn modelId="{4DF5F013-3ADE-4990-A488-D22153BF86BC}" srcId="{03526C88-256F-439F-A9E5-8809F862985B}" destId="{99FA6D80-9E37-45AA-8C86-76B444D33F95}" srcOrd="0" destOrd="0" parTransId="{BBB46F09-41D0-4AA9-AA09-66CE076E4AA3}" sibTransId="{F8B21B25-BA95-4C7D-A2B5-9F75FE59C40A}"/>
    <dgm:cxn modelId="{380E0920-BF26-4049-9D79-768D7540B2B1}" type="presOf" srcId="{03526C88-256F-439F-A9E5-8809F862985B}" destId="{2199AD76-8AC2-4B63-883F-86A07FFDE50F}" srcOrd="0" destOrd="0" presId="urn:microsoft.com/office/officeart/2018/2/layout/IconVerticalSolidList"/>
    <dgm:cxn modelId="{41EFFF28-919E-4B84-8982-86D45ACC9C9E}" type="presOf" srcId="{5DAFA9B7-0249-4B73-9918-5FEC97B79E20}" destId="{67546C89-3A4C-48C4-B149-FF2F7806FD40}" srcOrd="0" destOrd="0" presId="urn:microsoft.com/office/officeart/2018/2/layout/IconVerticalSolidList"/>
    <dgm:cxn modelId="{2BE58566-9305-4646-AD24-BF5277FC1EDC}" srcId="{03526C88-256F-439F-A9E5-8809F862985B}" destId="{5DAFA9B7-0249-4B73-9918-5FEC97B79E20}" srcOrd="1" destOrd="0" parTransId="{10193F53-F461-40CC-960F-588A49E6631A}" sibTransId="{45E31AAB-5DBD-451D-87A3-06B983E3C6A6}"/>
    <dgm:cxn modelId="{DF935381-6845-4E11-AD37-901B3FEBCA3E}" type="presOf" srcId="{99FA6D80-9E37-45AA-8C86-76B444D33F95}" destId="{70DE3EA4-7F41-486E-A337-9600FBFCD430}" srcOrd="0" destOrd="0" presId="urn:microsoft.com/office/officeart/2018/2/layout/IconVerticalSolidList"/>
    <dgm:cxn modelId="{BFAE6EE2-A9F9-4607-864D-9CFC399076CF}" type="presOf" srcId="{942146C1-D0B6-4DE2-A42B-394184536E3E}" destId="{1724127A-D909-436B-834B-7DFE7A74A0D0}" srcOrd="0" destOrd="0" presId="urn:microsoft.com/office/officeart/2018/2/layout/IconVerticalSolidList"/>
    <dgm:cxn modelId="{18C9B9E4-482B-4378-A894-72EE70779B51}" srcId="{03526C88-256F-439F-A9E5-8809F862985B}" destId="{942146C1-D0B6-4DE2-A42B-394184536E3E}" srcOrd="2" destOrd="0" parTransId="{488FDCDC-BD17-42DA-97DA-7B993EB29801}" sibTransId="{73F15E64-2F0D-440D-9B25-DB5048457036}"/>
    <dgm:cxn modelId="{7DBE1E6A-0CB4-4357-9983-46633711C92E}" type="presParOf" srcId="{2199AD76-8AC2-4B63-883F-86A07FFDE50F}" destId="{57165D7A-44B1-4A98-A203-55E2D0059793}" srcOrd="0" destOrd="0" presId="urn:microsoft.com/office/officeart/2018/2/layout/IconVerticalSolidList"/>
    <dgm:cxn modelId="{55C83AD8-7BA1-4B01-A176-0975038900D3}" type="presParOf" srcId="{57165D7A-44B1-4A98-A203-55E2D0059793}" destId="{EC7AF91C-A0DB-4C0B-991C-B6963E0AA3B7}" srcOrd="0" destOrd="0" presId="urn:microsoft.com/office/officeart/2018/2/layout/IconVerticalSolidList"/>
    <dgm:cxn modelId="{6F7D587F-951D-4D9E-826B-6426CADA8A0E}" type="presParOf" srcId="{57165D7A-44B1-4A98-A203-55E2D0059793}" destId="{D1812163-14B7-4717-A010-96EC71254DB3}" srcOrd="1" destOrd="0" presId="urn:microsoft.com/office/officeart/2018/2/layout/IconVerticalSolidList"/>
    <dgm:cxn modelId="{4BC5C416-A028-47FB-8F62-14C2863CDF72}" type="presParOf" srcId="{57165D7A-44B1-4A98-A203-55E2D0059793}" destId="{F7E75402-D92E-44B9-94E6-AAB77F67E305}" srcOrd="2" destOrd="0" presId="urn:microsoft.com/office/officeart/2018/2/layout/IconVerticalSolidList"/>
    <dgm:cxn modelId="{E9FAD9DB-9F6D-446B-B85C-3FA455F97E26}" type="presParOf" srcId="{57165D7A-44B1-4A98-A203-55E2D0059793}" destId="{70DE3EA4-7F41-486E-A337-9600FBFCD430}" srcOrd="3" destOrd="0" presId="urn:microsoft.com/office/officeart/2018/2/layout/IconVerticalSolidList"/>
    <dgm:cxn modelId="{073D29CE-01CC-4868-90FE-A0C4C8BD257C}" type="presParOf" srcId="{2199AD76-8AC2-4B63-883F-86A07FFDE50F}" destId="{D44A63D7-4ED6-4C3F-A528-3C07AF3EF817}" srcOrd="1" destOrd="0" presId="urn:microsoft.com/office/officeart/2018/2/layout/IconVerticalSolidList"/>
    <dgm:cxn modelId="{581BCFD6-CC6E-45EC-B02D-A3375856138B}" type="presParOf" srcId="{2199AD76-8AC2-4B63-883F-86A07FFDE50F}" destId="{2D1023E8-180C-4F6E-B068-8239168E4645}" srcOrd="2" destOrd="0" presId="urn:microsoft.com/office/officeart/2018/2/layout/IconVerticalSolidList"/>
    <dgm:cxn modelId="{30B18D1A-F19C-4722-98ED-795401270680}" type="presParOf" srcId="{2D1023E8-180C-4F6E-B068-8239168E4645}" destId="{44699FEC-41C5-47D2-8373-930D6417D194}" srcOrd="0" destOrd="0" presId="urn:microsoft.com/office/officeart/2018/2/layout/IconVerticalSolidList"/>
    <dgm:cxn modelId="{CE0E72F8-2472-46EC-AEE3-08F4EEFC5B29}" type="presParOf" srcId="{2D1023E8-180C-4F6E-B068-8239168E4645}" destId="{EAA34EAD-E4BD-4339-BFFB-BDDB3B812B6F}" srcOrd="1" destOrd="0" presId="urn:microsoft.com/office/officeart/2018/2/layout/IconVerticalSolidList"/>
    <dgm:cxn modelId="{EE569EF0-8929-4B28-BBE8-58183659BC9F}" type="presParOf" srcId="{2D1023E8-180C-4F6E-B068-8239168E4645}" destId="{972EFA29-EB7E-42DA-A457-A8C19D4EC7D2}" srcOrd="2" destOrd="0" presId="urn:microsoft.com/office/officeart/2018/2/layout/IconVerticalSolidList"/>
    <dgm:cxn modelId="{D5EA5DEB-A76F-4E2D-BAAF-7928B7C76F21}" type="presParOf" srcId="{2D1023E8-180C-4F6E-B068-8239168E4645}" destId="{67546C89-3A4C-48C4-B149-FF2F7806FD40}" srcOrd="3" destOrd="0" presId="urn:microsoft.com/office/officeart/2018/2/layout/IconVerticalSolidList"/>
    <dgm:cxn modelId="{2BF484F6-8D95-4D7F-A6F4-360339DEB9BD}" type="presParOf" srcId="{2199AD76-8AC2-4B63-883F-86A07FFDE50F}" destId="{4C86DE53-CCD1-42D2-8EE6-FA2081420D9B}" srcOrd="3" destOrd="0" presId="urn:microsoft.com/office/officeart/2018/2/layout/IconVerticalSolidList"/>
    <dgm:cxn modelId="{E351AB94-2777-4874-9C53-DF9D34DB4712}" type="presParOf" srcId="{2199AD76-8AC2-4B63-883F-86A07FFDE50F}" destId="{7A195DC5-025C-4E98-9171-EA9D105B3B76}" srcOrd="4" destOrd="0" presId="urn:microsoft.com/office/officeart/2018/2/layout/IconVerticalSolidList"/>
    <dgm:cxn modelId="{E2D3AC65-9158-47AC-AE8A-61B59525618E}" type="presParOf" srcId="{7A195DC5-025C-4E98-9171-EA9D105B3B76}" destId="{7ED1E6E5-205A-4A48-A15C-84DF7343D9A0}" srcOrd="0" destOrd="0" presId="urn:microsoft.com/office/officeart/2018/2/layout/IconVerticalSolidList"/>
    <dgm:cxn modelId="{2A5AA0F6-3E6C-49A1-A3F6-82124EACEE12}" type="presParOf" srcId="{7A195DC5-025C-4E98-9171-EA9D105B3B76}" destId="{AB204322-7388-41E4-B22B-8C485CE6A1E3}" srcOrd="1" destOrd="0" presId="urn:microsoft.com/office/officeart/2018/2/layout/IconVerticalSolidList"/>
    <dgm:cxn modelId="{6AF99A57-3779-4120-98F7-21FB2CAFFA7D}" type="presParOf" srcId="{7A195DC5-025C-4E98-9171-EA9D105B3B76}" destId="{BF618EF4-CBDB-4AC5-A18C-8BD1E691693F}" srcOrd="2" destOrd="0" presId="urn:microsoft.com/office/officeart/2018/2/layout/IconVerticalSolidList"/>
    <dgm:cxn modelId="{C2E555FE-6BD0-4A74-8E1A-99F80AB4C43D}" type="presParOf" srcId="{7A195DC5-025C-4E98-9171-EA9D105B3B76}" destId="{1724127A-D909-436B-834B-7DFE7A74A0D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2D8856-C7E6-4B62-B7BF-3403AB1622A1}"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EEF7735D-5287-42D2-A382-3454C2496012}">
      <dgm:prSet/>
      <dgm:spPr/>
      <dgm:t>
        <a:bodyPr/>
        <a:lstStyle/>
        <a:p>
          <a:r>
            <a:rPr lang="en-US"/>
            <a:t>The Applicant provides the vital sign data to the Doctor</a:t>
          </a:r>
        </a:p>
      </dgm:t>
    </dgm:pt>
    <dgm:pt modelId="{BF40856C-9272-422B-B013-C48DCB8E6490}" type="parTrans" cxnId="{7D6FEA41-4629-4F97-93C6-5CD109819B10}">
      <dgm:prSet/>
      <dgm:spPr/>
      <dgm:t>
        <a:bodyPr/>
        <a:lstStyle/>
        <a:p>
          <a:endParaRPr lang="en-US"/>
        </a:p>
      </dgm:t>
    </dgm:pt>
    <dgm:pt modelId="{FA7EFB3E-8ADA-464F-97E9-21B7A8248FC9}" type="sibTrans" cxnId="{7D6FEA41-4629-4F97-93C6-5CD109819B10}">
      <dgm:prSet/>
      <dgm:spPr/>
      <dgm:t>
        <a:bodyPr/>
        <a:lstStyle/>
        <a:p>
          <a:endParaRPr lang="en-US"/>
        </a:p>
      </dgm:t>
    </dgm:pt>
    <dgm:pt modelId="{23CEAA67-B6ED-489D-83F2-D07821C380C7}">
      <dgm:prSet/>
      <dgm:spPr/>
      <dgm:t>
        <a:bodyPr/>
        <a:lstStyle/>
        <a:p>
          <a:r>
            <a:rPr lang="en-US"/>
            <a:t>Doctor analyses the vital sign data and requests Lab to perform tests if the vital sign data are abnormal</a:t>
          </a:r>
        </a:p>
      </dgm:t>
    </dgm:pt>
    <dgm:pt modelId="{DBF4716C-3CFF-4E84-ABAB-22E0D09B60BA}" type="parTrans" cxnId="{EA556811-6585-4366-8895-A99C87B639DF}">
      <dgm:prSet/>
      <dgm:spPr/>
      <dgm:t>
        <a:bodyPr/>
        <a:lstStyle/>
        <a:p>
          <a:endParaRPr lang="en-US"/>
        </a:p>
      </dgm:t>
    </dgm:pt>
    <dgm:pt modelId="{A714BA00-80BE-4943-8EC1-2D37921FEAE8}" type="sibTrans" cxnId="{EA556811-6585-4366-8895-A99C87B639DF}">
      <dgm:prSet/>
      <dgm:spPr/>
      <dgm:t>
        <a:bodyPr/>
        <a:lstStyle/>
        <a:p>
          <a:endParaRPr lang="en-US"/>
        </a:p>
      </dgm:t>
    </dgm:pt>
    <dgm:pt modelId="{98895356-9B8D-4FEE-901B-ECD7417F0B2D}">
      <dgm:prSet/>
      <dgm:spPr/>
      <dgm:t>
        <a:bodyPr/>
        <a:lstStyle/>
        <a:p>
          <a:r>
            <a:rPr lang="en-US"/>
            <a:t>Lab Assistant performs the tests and sends the report back to Doctor</a:t>
          </a:r>
        </a:p>
      </dgm:t>
    </dgm:pt>
    <dgm:pt modelId="{063C7F24-0E3E-4280-979C-72FAB2A38FD2}" type="parTrans" cxnId="{1E2D8319-585E-4ECD-B121-2544A607D249}">
      <dgm:prSet/>
      <dgm:spPr/>
      <dgm:t>
        <a:bodyPr/>
        <a:lstStyle/>
        <a:p>
          <a:endParaRPr lang="en-US"/>
        </a:p>
      </dgm:t>
    </dgm:pt>
    <dgm:pt modelId="{80C9A4C9-8BA9-4B4A-B84A-B83A739048C4}" type="sibTrans" cxnId="{1E2D8319-585E-4ECD-B121-2544A607D249}">
      <dgm:prSet/>
      <dgm:spPr/>
      <dgm:t>
        <a:bodyPr/>
        <a:lstStyle/>
        <a:p>
          <a:endParaRPr lang="en-US"/>
        </a:p>
      </dgm:t>
    </dgm:pt>
    <dgm:pt modelId="{90714117-AFC6-4D3B-ACDA-C3FD51B8C89C}">
      <dgm:prSet/>
      <dgm:spPr/>
      <dgm:t>
        <a:bodyPr/>
        <a:lstStyle/>
        <a:p>
          <a:r>
            <a:rPr lang="en-US"/>
            <a:t>Doctor provides proper medication based on the report sent by the Lab</a:t>
          </a:r>
        </a:p>
      </dgm:t>
    </dgm:pt>
    <dgm:pt modelId="{3C37DDCF-094A-41A1-8539-1240FF13E634}" type="parTrans" cxnId="{36960BF2-B8E1-4451-AA5B-A398CA42F79C}">
      <dgm:prSet/>
      <dgm:spPr/>
      <dgm:t>
        <a:bodyPr/>
        <a:lstStyle/>
        <a:p>
          <a:endParaRPr lang="en-US"/>
        </a:p>
      </dgm:t>
    </dgm:pt>
    <dgm:pt modelId="{4D9184EF-C1F3-4839-8344-095E3178A780}" type="sibTrans" cxnId="{36960BF2-B8E1-4451-AA5B-A398CA42F79C}">
      <dgm:prSet/>
      <dgm:spPr/>
      <dgm:t>
        <a:bodyPr/>
        <a:lstStyle/>
        <a:p>
          <a:endParaRPr lang="en-US"/>
        </a:p>
      </dgm:t>
    </dgm:pt>
    <dgm:pt modelId="{A61AE64D-9199-40EE-8BF4-6AFEEAC7DD5D}">
      <dgm:prSet/>
      <dgm:spPr/>
      <dgm:t>
        <a:bodyPr/>
        <a:lstStyle/>
        <a:p>
          <a:r>
            <a:rPr lang="en-US"/>
            <a:t>Applicant may apply for financial help or organ donation request from non profit organization’s donors according to the situation</a:t>
          </a:r>
        </a:p>
      </dgm:t>
    </dgm:pt>
    <dgm:pt modelId="{FEB345F9-A4E5-44AF-8587-313F520A2908}" type="parTrans" cxnId="{29E3105E-20FD-49A3-9B87-1AEA586BC249}">
      <dgm:prSet/>
      <dgm:spPr/>
      <dgm:t>
        <a:bodyPr/>
        <a:lstStyle/>
        <a:p>
          <a:endParaRPr lang="en-US"/>
        </a:p>
      </dgm:t>
    </dgm:pt>
    <dgm:pt modelId="{8C2F844D-E87F-4D8F-82AE-CF355C5252DB}" type="sibTrans" cxnId="{29E3105E-20FD-49A3-9B87-1AEA586BC249}">
      <dgm:prSet/>
      <dgm:spPr/>
      <dgm:t>
        <a:bodyPr/>
        <a:lstStyle/>
        <a:p>
          <a:endParaRPr lang="en-US"/>
        </a:p>
      </dgm:t>
    </dgm:pt>
    <dgm:pt modelId="{6809B289-8A94-40E9-94F5-CC652C0FC0F4}">
      <dgm:prSet/>
      <dgm:spPr/>
      <dgm:t>
        <a:bodyPr/>
        <a:lstStyle/>
        <a:p>
          <a:r>
            <a:rPr lang="en-US"/>
            <a:t>Donors accepts the request from applicant and sends details to the manager for verification to proceed</a:t>
          </a:r>
        </a:p>
      </dgm:t>
    </dgm:pt>
    <dgm:pt modelId="{FE249282-7D68-4B13-8BD4-D66FEEA363CC}" type="parTrans" cxnId="{FA3A0AEC-FC19-4A60-B3C7-B0A58657AF0E}">
      <dgm:prSet/>
      <dgm:spPr/>
      <dgm:t>
        <a:bodyPr/>
        <a:lstStyle/>
        <a:p>
          <a:endParaRPr lang="en-US"/>
        </a:p>
      </dgm:t>
    </dgm:pt>
    <dgm:pt modelId="{E212BF80-131F-44E1-AD0D-22B0487F313D}" type="sibTrans" cxnId="{FA3A0AEC-FC19-4A60-B3C7-B0A58657AF0E}">
      <dgm:prSet/>
      <dgm:spPr/>
      <dgm:t>
        <a:bodyPr/>
        <a:lstStyle/>
        <a:p>
          <a:endParaRPr lang="en-US"/>
        </a:p>
      </dgm:t>
    </dgm:pt>
    <dgm:pt modelId="{71910446-0779-46B0-B241-E027361856F8}">
      <dgm:prSet/>
      <dgm:spPr/>
      <dgm:t>
        <a:bodyPr/>
        <a:lstStyle/>
        <a:p>
          <a:r>
            <a:rPr lang="en-US"/>
            <a:t>Applicants receives the help upon approval of Manager</a:t>
          </a:r>
        </a:p>
      </dgm:t>
    </dgm:pt>
    <dgm:pt modelId="{9D0A8F94-DD6E-40CE-8853-CB2D2C6D60DA}" type="parTrans" cxnId="{55BE86F1-5B43-488A-8EC1-BC78A77AA3E5}">
      <dgm:prSet/>
      <dgm:spPr/>
      <dgm:t>
        <a:bodyPr/>
        <a:lstStyle/>
        <a:p>
          <a:endParaRPr lang="en-US"/>
        </a:p>
      </dgm:t>
    </dgm:pt>
    <dgm:pt modelId="{BBA516E3-8107-469B-951E-E3A41A378850}" type="sibTrans" cxnId="{55BE86F1-5B43-488A-8EC1-BC78A77AA3E5}">
      <dgm:prSet/>
      <dgm:spPr/>
      <dgm:t>
        <a:bodyPr/>
        <a:lstStyle/>
        <a:p>
          <a:endParaRPr lang="en-US"/>
        </a:p>
      </dgm:t>
    </dgm:pt>
    <dgm:pt modelId="{DED520E1-F218-B24C-9EAF-A90381CF9136}" type="pres">
      <dgm:prSet presAssocID="{D92D8856-C7E6-4B62-B7BF-3403AB1622A1}" presName="Name0" presStyleCnt="0">
        <dgm:presLayoutVars>
          <dgm:dir/>
          <dgm:resizeHandles val="exact"/>
        </dgm:presLayoutVars>
      </dgm:prSet>
      <dgm:spPr/>
    </dgm:pt>
    <dgm:pt modelId="{CF908402-DBE1-D74D-8BB9-6780A0BD3376}" type="pres">
      <dgm:prSet presAssocID="{EEF7735D-5287-42D2-A382-3454C2496012}" presName="node" presStyleLbl="node1" presStyleIdx="0" presStyleCnt="7">
        <dgm:presLayoutVars>
          <dgm:bulletEnabled val="1"/>
        </dgm:presLayoutVars>
      </dgm:prSet>
      <dgm:spPr/>
    </dgm:pt>
    <dgm:pt modelId="{A0CE7792-F6CD-2C40-9A9F-937A35EA0613}" type="pres">
      <dgm:prSet presAssocID="{FA7EFB3E-8ADA-464F-97E9-21B7A8248FC9}" presName="sibTrans" presStyleLbl="sibTrans1D1" presStyleIdx="0" presStyleCnt="6"/>
      <dgm:spPr/>
    </dgm:pt>
    <dgm:pt modelId="{C7DCED74-1601-EB49-B405-490BC898F624}" type="pres">
      <dgm:prSet presAssocID="{FA7EFB3E-8ADA-464F-97E9-21B7A8248FC9}" presName="connectorText" presStyleLbl="sibTrans1D1" presStyleIdx="0" presStyleCnt="6"/>
      <dgm:spPr/>
    </dgm:pt>
    <dgm:pt modelId="{8CD19918-2CC2-8F47-A8D5-847C35DFF144}" type="pres">
      <dgm:prSet presAssocID="{23CEAA67-B6ED-489D-83F2-D07821C380C7}" presName="node" presStyleLbl="node1" presStyleIdx="1" presStyleCnt="7">
        <dgm:presLayoutVars>
          <dgm:bulletEnabled val="1"/>
        </dgm:presLayoutVars>
      </dgm:prSet>
      <dgm:spPr/>
    </dgm:pt>
    <dgm:pt modelId="{27027108-BD3C-664F-B585-C0D60D672976}" type="pres">
      <dgm:prSet presAssocID="{A714BA00-80BE-4943-8EC1-2D37921FEAE8}" presName="sibTrans" presStyleLbl="sibTrans1D1" presStyleIdx="1" presStyleCnt="6"/>
      <dgm:spPr/>
    </dgm:pt>
    <dgm:pt modelId="{B0C6CBBD-B3C9-574B-A611-3DD5ACE9060C}" type="pres">
      <dgm:prSet presAssocID="{A714BA00-80BE-4943-8EC1-2D37921FEAE8}" presName="connectorText" presStyleLbl="sibTrans1D1" presStyleIdx="1" presStyleCnt="6"/>
      <dgm:spPr/>
    </dgm:pt>
    <dgm:pt modelId="{2EC6F95A-AB8F-9240-A57D-9DF0671C9260}" type="pres">
      <dgm:prSet presAssocID="{98895356-9B8D-4FEE-901B-ECD7417F0B2D}" presName="node" presStyleLbl="node1" presStyleIdx="2" presStyleCnt="7">
        <dgm:presLayoutVars>
          <dgm:bulletEnabled val="1"/>
        </dgm:presLayoutVars>
      </dgm:prSet>
      <dgm:spPr/>
    </dgm:pt>
    <dgm:pt modelId="{E81D4ABE-CCF0-F245-BD7B-FCE98AD41B39}" type="pres">
      <dgm:prSet presAssocID="{80C9A4C9-8BA9-4B4A-B84A-B83A739048C4}" presName="sibTrans" presStyleLbl="sibTrans1D1" presStyleIdx="2" presStyleCnt="6"/>
      <dgm:spPr/>
    </dgm:pt>
    <dgm:pt modelId="{45B1779B-5F5C-3048-A660-2A7B4AE290E5}" type="pres">
      <dgm:prSet presAssocID="{80C9A4C9-8BA9-4B4A-B84A-B83A739048C4}" presName="connectorText" presStyleLbl="sibTrans1D1" presStyleIdx="2" presStyleCnt="6"/>
      <dgm:spPr/>
    </dgm:pt>
    <dgm:pt modelId="{AA65B5D1-FED3-3540-9526-ABB3C7DFC046}" type="pres">
      <dgm:prSet presAssocID="{90714117-AFC6-4D3B-ACDA-C3FD51B8C89C}" presName="node" presStyleLbl="node1" presStyleIdx="3" presStyleCnt="7">
        <dgm:presLayoutVars>
          <dgm:bulletEnabled val="1"/>
        </dgm:presLayoutVars>
      </dgm:prSet>
      <dgm:spPr/>
    </dgm:pt>
    <dgm:pt modelId="{EAE00E4D-2416-5142-A699-C99E2714E3FA}" type="pres">
      <dgm:prSet presAssocID="{4D9184EF-C1F3-4839-8344-095E3178A780}" presName="sibTrans" presStyleLbl="sibTrans1D1" presStyleIdx="3" presStyleCnt="6"/>
      <dgm:spPr/>
    </dgm:pt>
    <dgm:pt modelId="{8DF48700-2DBF-A24E-A3A9-A43B5ADC9635}" type="pres">
      <dgm:prSet presAssocID="{4D9184EF-C1F3-4839-8344-095E3178A780}" presName="connectorText" presStyleLbl="sibTrans1D1" presStyleIdx="3" presStyleCnt="6"/>
      <dgm:spPr/>
    </dgm:pt>
    <dgm:pt modelId="{16D86580-97DB-A74F-AC16-422414E5CD4A}" type="pres">
      <dgm:prSet presAssocID="{A61AE64D-9199-40EE-8BF4-6AFEEAC7DD5D}" presName="node" presStyleLbl="node1" presStyleIdx="4" presStyleCnt="7">
        <dgm:presLayoutVars>
          <dgm:bulletEnabled val="1"/>
        </dgm:presLayoutVars>
      </dgm:prSet>
      <dgm:spPr/>
    </dgm:pt>
    <dgm:pt modelId="{04092DB6-72DD-C841-BB18-F1A16A2A9201}" type="pres">
      <dgm:prSet presAssocID="{8C2F844D-E87F-4D8F-82AE-CF355C5252DB}" presName="sibTrans" presStyleLbl="sibTrans1D1" presStyleIdx="4" presStyleCnt="6"/>
      <dgm:spPr/>
    </dgm:pt>
    <dgm:pt modelId="{10C14B4B-A9DE-E445-A849-FEDE1F9400DA}" type="pres">
      <dgm:prSet presAssocID="{8C2F844D-E87F-4D8F-82AE-CF355C5252DB}" presName="connectorText" presStyleLbl="sibTrans1D1" presStyleIdx="4" presStyleCnt="6"/>
      <dgm:spPr/>
    </dgm:pt>
    <dgm:pt modelId="{8124050A-6285-294F-8A5C-D9A6A826FC07}" type="pres">
      <dgm:prSet presAssocID="{6809B289-8A94-40E9-94F5-CC652C0FC0F4}" presName="node" presStyleLbl="node1" presStyleIdx="5" presStyleCnt="7">
        <dgm:presLayoutVars>
          <dgm:bulletEnabled val="1"/>
        </dgm:presLayoutVars>
      </dgm:prSet>
      <dgm:spPr/>
    </dgm:pt>
    <dgm:pt modelId="{867F43A1-75E6-674C-B03C-28DCD869A9B0}" type="pres">
      <dgm:prSet presAssocID="{E212BF80-131F-44E1-AD0D-22B0487F313D}" presName="sibTrans" presStyleLbl="sibTrans1D1" presStyleIdx="5" presStyleCnt="6"/>
      <dgm:spPr/>
    </dgm:pt>
    <dgm:pt modelId="{835A2A9D-F8D8-474C-B030-E9128DAB25A0}" type="pres">
      <dgm:prSet presAssocID="{E212BF80-131F-44E1-AD0D-22B0487F313D}" presName="connectorText" presStyleLbl="sibTrans1D1" presStyleIdx="5" presStyleCnt="6"/>
      <dgm:spPr/>
    </dgm:pt>
    <dgm:pt modelId="{B74F7664-4381-C546-B2FE-E77B127E3D16}" type="pres">
      <dgm:prSet presAssocID="{71910446-0779-46B0-B241-E027361856F8}" presName="node" presStyleLbl="node1" presStyleIdx="6" presStyleCnt="7">
        <dgm:presLayoutVars>
          <dgm:bulletEnabled val="1"/>
        </dgm:presLayoutVars>
      </dgm:prSet>
      <dgm:spPr/>
    </dgm:pt>
  </dgm:ptLst>
  <dgm:cxnLst>
    <dgm:cxn modelId="{EA556811-6585-4366-8895-A99C87B639DF}" srcId="{D92D8856-C7E6-4B62-B7BF-3403AB1622A1}" destId="{23CEAA67-B6ED-489D-83F2-D07821C380C7}" srcOrd="1" destOrd="0" parTransId="{DBF4716C-3CFF-4E84-ABAB-22E0D09B60BA}" sibTransId="{A714BA00-80BE-4943-8EC1-2D37921FEAE8}"/>
    <dgm:cxn modelId="{1E2D8319-585E-4ECD-B121-2544A607D249}" srcId="{D92D8856-C7E6-4B62-B7BF-3403AB1622A1}" destId="{98895356-9B8D-4FEE-901B-ECD7417F0B2D}" srcOrd="2" destOrd="0" parTransId="{063C7F24-0E3E-4280-979C-72FAB2A38FD2}" sibTransId="{80C9A4C9-8BA9-4B4A-B84A-B83A739048C4}"/>
    <dgm:cxn modelId="{39F3BF26-E6EA-B340-B7B4-ED729A787D9B}" type="presOf" srcId="{A714BA00-80BE-4943-8EC1-2D37921FEAE8}" destId="{27027108-BD3C-664F-B585-C0D60D672976}" srcOrd="0" destOrd="0" presId="urn:microsoft.com/office/officeart/2016/7/layout/RepeatingBendingProcessNew"/>
    <dgm:cxn modelId="{66273729-FD01-DC49-8928-3021E4C19359}" type="presOf" srcId="{80C9A4C9-8BA9-4B4A-B84A-B83A739048C4}" destId="{E81D4ABE-CCF0-F245-BD7B-FCE98AD41B39}" srcOrd="0" destOrd="0" presId="urn:microsoft.com/office/officeart/2016/7/layout/RepeatingBendingProcessNew"/>
    <dgm:cxn modelId="{2971C52B-43CA-A24F-A713-B230FAFFFDE0}" type="presOf" srcId="{E212BF80-131F-44E1-AD0D-22B0487F313D}" destId="{867F43A1-75E6-674C-B03C-28DCD869A9B0}" srcOrd="0" destOrd="0" presId="urn:microsoft.com/office/officeart/2016/7/layout/RepeatingBendingProcessNew"/>
    <dgm:cxn modelId="{A538722D-6D02-834B-9F4A-1AC2A483B200}" type="presOf" srcId="{D92D8856-C7E6-4B62-B7BF-3403AB1622A1}" destId="{DED520E1-F218-B24C-9EAF-A90381CF9136}" srcOrd="0" destOrd="0" presId="urn:microsoft.com/office/officeart/2016/7/layout/RepeatingBendingProcessNew"/>
    <dgm:cxn modelId="{18247434-24AF-BD49-ADF9-9CD6300E6F63}" type="presOf" srcId="{8C2F844D-E87F-4D8F-82AE-CF355C5252DB}" destId="{10C14B4B-A9DE-E445-A849-FEDE1F9400DA}" srcOrd="1" destOrd="0" presId="urn:microsoft.com/office/officeart/2016/7/layout/RepeatingBendingProcessNew"/>
    <dgm:cxn modelId="{7D6FEA41-4629-4F97-93C6-5CD109819B10}" srcId="{D92D8856-C7E6-4B62-B7BF-3403AB1622A1}" destId="{EEF7735D-5287-42D2-A382-3454C2496012}" srcOrd="0" destOrd="0" parTransId="{BF40856C-9272-422B-B013-C48DCB8E6490}" sibTransId="{FA7EFB3E-8ADA-464F-97E9-21B7A8248FC9}"/>
    <dgm:cxn modelId="{7BF97850-1369-4940-ADD2-1A95ACB5AC57}" type="presOf" srcId="{EEF7735D-5287-42D2-A382-3454C2496012}" destId="{CF908402-DBE1-D74D-8BB9-6780A0BD3376}" srcOrd="0" destOrd="0" presId="urn:microsoft.com/office/officeart/2016/7/layout/RepeatingBendingProcessNew"/>
    <dgm:cxn modelId="{2A5D7853-B997-7F4D-B6E3-34155107AD83}" type="presOf" srcId="{4D9184EF-C1F3-4839-8344-095E3178A780}" destId="{8DF48700-2DBF-A24E-A3A9-A43B5ADC9635}" srcOrd="1" destOrd="0" presId="urn:microsoft.com/office/officeart/2016/7/layout/RepeatingBendingProcessNew"/>
    <dgm:cxn modelId="{B57C5C54-5FA7-C04F-9818-952923BE940A}" type="presOf" srcId="{90714117-AFC6-4D3B-ACDA-C3FD51B8C89C}" destId="{AA65B5D1-FED3-3540-9526-ABB3C7DFC046}" srcOrd="0" destOrd="0" presId="urn:microsoft.com/office/officeart/2016/7/layout/RepeatingBendingProcessNew"/>
    <dgm:cxn modelId="{29E3105E-20FD-49A3-9B87-1AEA586BC249}" srcId="{D92D8856-C7E6-4B62-B7BF-3403AB1622A1}" destId="{A61AE64D-9199-40EE-8BF4-6AFEEAC7DD5D}" srcOrd="4" destOrd="0" parTransId="{FEB345F9-A4E5-44AF-8587-313F520A2908}" sibTransId="{8C2F844D-E87F-4D8F-82AE-CF355C5252DB}"/>
    <dgm:cxn modelId="{E739B361-9015-344D-AAA1-3544BBA25674}" type="presOf" srcId="{E212BF80-131F-44E1-AD0D-22B0487F313D}" destId="{835A2A9D-F8D8-474C-B030-E9128DAB25A0}" srcOrd="1" destOrd="0" presId="urn:microsoft.com/office/officeart/2016/7/layout/RepeatingBendingProcessNew"/>
    <dgm:cxn modelId="{E758D896-CCF1-2541-93EE-3C5AE6D94AA1}" type="presOf" srcId="{FA7EFB3E-8ADA-464F-97E9-21B7A8248FC9}" destId="{A0CE7792-F6CD-2C40-9A9F-937A35EA0613}" srcOrd="0" destOrd="0" presId="urn:microsoft.com/office/officeart/2016/7/layout/RepeatingBendingProcessNew"/>
    <dgm:cxn modelId="{88ED5797-EBD8-544C-A5B2-40B6B4FCD13C}" type="presOf" srcId="{98895356-9B8D-4FEE-901B-ECD7417F0B2D}" destId="{2EC6F95A-AB8F-9240-A57D-9DF0671C9260}" srcOrd="0" destOrd="0" presId="urn:microsoft.com/office/officeart/2016/7/layout/RepeatingBendingProcessNew"/>
    <dgm:cxn modelId="{0811569D-E58C-E64E-9BFD-D2D5822E1929}" type="presOf" srcId="{8C2F844D-E87F-4D8F-82AE-CF355C5252DB}" destId="{04092DB6-72DD-C841-BB18-F1A16A2A9201}" srcOrd="0" destOrd="0" presId="urn:microsoft.com/office/officeart/2016/7/layout/RepeatingBendingProcessNew"/>
    <dgm:cxn modelId="{A73283B2-E97F-874D-A683-F543361A1B67}" type="presOf" srcId="{6809B289-8A94-40E9-94F5-CC652C0FC0F4}" destId="{8124050A-6285-294F-8A5C-D9A6A826FC07}" srcOrd="0" destOrd="0" presId="urn:microsoft.com/office/officeart/2016/7/layout/RepeatingBendingProcessNew"/>
    <dgm:cxn modelId="{474E4CCA-8BF5-E84D-AE8F-0FB377805A23}" type="presOf" srcId="{FA7EFB3E-8ADA-464F-97E9-21B7A8248FC9}" destId="{C7DCED74-1601-EB49-B405-490BC898F624}" srcOrd="1" destOrd="0" presId="urn:microsoft.com/office/officeart/2016/7/layout/RepeatingBendingProcessNew"/>
    <dgm:cxn modelId="{6AD023D6-8E15-D14E-B496-120ACB70AD22}" type="presOf" srcId="{A714BA00-80BE-4943-8EC1-2D37921FEAE8}" destId="{B0C6CBBD-B3C9-574B-A611-3DD5ACE9060C}" srcOrd="1" destOrd="0" presId="urn:microsoft.com/office/officeart/2016/7/layout/RepeatingBendingProcessNew"/>
    <dgm:cxn modelId="{21C4A2E3-08F9-4849-9051-EEA4D334FD32}" type="presOf" srcId="{80C9A4C9-8BA9-4B4A-B84A-B83A739048C4}" destId="{45B1779B-5F5C-3048-A660-2A7B4AE290E5}" srcOrd="1" destOrd="0" presId="urn:microsoft.com/office/officeart/2016/7/layout/RepeatingBendingProcessNew"/>
    <dgm:cxn modelId="{05BF8BE8-BBF6-5042-AC6D-E193889286E4}" type="presOf" srcId="{4D9184EF-C1F3-4839-8344-095E3178A780}" destId="{EAE00E4D-2416-5142-A699-C99E2714E3FA}" srcOrd="0" destOrd="0" presId="urn:microsoft.com/office/officeart/2016/7/layout/RepeatingBendingProcessNew"/>
    <dgm:cxn modelId="{FA3A0AEC-FC19-4A60-B3C7-B0A58657AF0E}" srcId="{D92D8856-C7E6-4B62-B7BF-3403AB1622A1}" destId="{6809B289-8A94-40E9-94F5-CC652C0FC0F4}" srcOrd="5" destOrd="0" parTransId="{FE249282-7D68-4B13-8BD4-D66FEEA363CC}" sibTransId="{E212BF80-131F-44E1-AD0D-22B0487F313D}"/>
    <dgm:cxn modelId="{55BE86F1-5B43-488A-8EC1-BC78A77AA3E5}" srcId="{D92D8856-C7E6-4B62-B7BF-3403AB1622A1}" destId="{71910446-0779-46B0-B241-E027361856F8}" srcOrd="6" destOrd="0" parTransId="{9D0A8F94-DD6E-40CE-8853-CB2D2C6D60DA}" sibTransId="{BBA516E3-8107-469B-951E-E3A41A378850}"/>
    <dgm:cxn modelId="{36960BF2-B8E1-4451-AA5B-A398CA42F79C}" srcId="{D92D8856-C7E6-4B62-B7BF-3403AB1622A1}" destId="{90714117-AFC6-4D3B-ACDA-C3FD51B8C89C}" srcOrd="3" destOrd="0" parTransId="{3C37DDCF-094A-41A1-8539-1240FF13E634}" sibTransId="{4D9184EF-C1F3-4839-8344-095E3178A780}"/>
    <dgm:cxn modelId="{E58155F3-36FC-AE4A-BBFD-C4C04A324ACD}" type="presOf" srcId="{23CEAA67-B6ED-489D-83F2-D07821C380C7}" destId="{8CD19918-2CC2-8F47-A8D5-847C35DFF144}" srcOrd="0" destOrd="0" presId="urn:microsoft.com/office/officeart/2016/7/layout/RepeatingBendingProcessNew"/>
    <dgm:cxn modelId="{729980F8-D28B-6346-8A06-92831377E2A4}" type="presOf" srcId="{71910446-0779-46B0-B241-E027361856F8}" destId="{B74F7664-4381-C546-B2FE-E77B127E3D16}" srcOrd="0" destOrd="0" presId="urn:microsoft.com/office/officeart/2016/7/layout/RepeatingBendingProcessNew"/>
    <dgm:cxn modelId="{16BA6DFF-F829-2A40-A8AB-AC4902C38D1A}" type="presOf" srcId="{A61AE64D-9199-40EE-8BF4-6AFEEAC7DD5D}" destId="{16D86580-97DB-A74F-AC16-422414E5CD4A}" srcOrd="0" destOrd="0" presId="urn:microsoft.com/office/officeart/2016/7/layout/RepeatingBendingProcessNew"/>
    <dgm:cxn modelId="{5E7D3A7B-BDFD-E748-9081-F3AD706667C4}" type="presParOf" srcId="{DED520E1-F218-B24C-9EAF-A90381CF9136}" destId="{CF908402-DBE1-D74D-8BB9-6780A0BD3376}" srcOrd="0" destOrd="0" presId="urn:microsoft.com/office/officeart/2016/7/layout/RepeatingBendingProcessNew"/>
    <dgm:cxn modelId="{DD3E0DF1-814B-2147-A3E9-395A1D44547C}" type="presParOf" srcId="{DED520E1-F218-B24C-9EAF-A90381CF9136}" destId="{A0CE7792-F6CD-2C40-9A9F-937A35EA0613}" srcOrd="1" destOrd="0" presId="urn:microsoft.com/office/officeart/2016/7/layout/RepeatingBendingProcessNew"/>
    <dgm:cxn modelId="{93438964-7C2C-354D-AB41-70C770A65869}" type="presParOf" srcId="{A0CE7792-F6CD-2C40-9A9F-937A35EA0613}" destId="{C7DCED74-1601-EB49-B405-490BC898F624}" srcOrd="0" destOrd="0" presId="urn:microsoft.com/office/officeart/2016/7/layout/RepeatingBendingProcessNew"/>
    <dgm:cxn modelId="{3D811192-8700-E842-951A-3AF89AA1D5B7}" type="presParOf" srcId="{DED520E1-F218-B24C-9EAF-A90381CF9136}" destId="{8CD19918-2CC2-8F47-A8D5-847C35DFF144}" srcOrd="2" destOrd="0" presId="urn:microsoft.com/office/officeart/2016/7/layout/RepeatingBendingProcessNew"/>
    <dgm:cxn modelId="{8335A8F0-7AD3-244E-AE8E-D992BAF495DE}" type="presParOf" srcId="{DED520E1-F218-B24C-9EAF-A90381CF9136}" destId="{27027108-BD3C-664F-B585-C0D60D672976}" srcOrd="3" destOrd="0" presId="urn:microsoft.com/office/officeart/2016/7/layout/RepeatingBendingProcessNew"/>
    <dgm:cxn modelId="{AF17E098-408B-8C48-827F-C12EA598B649}" type="presParOf" srcId="{27027108-BD3C-664F-B585-C0D60D672976}" destId="{B0C6CBBD-B3C9-574B-A611-3DD5ACE9060C}" srcOrd="0" destOrd="0" presId="urn:microsoft.com/office/officeart/2016/7/layout/RepeatingBendingProcessNew"/>
    <dgm:cxn modelId="{F4DBD743-30CC-3D45-8C4B-1CA882F84531}" type="presParOf" srcId="{DED520E1-F218-B24C-9EAF-A90381CF9136}" destId="{2EC6F95A-AB8F-9240-A57D-9DF0671C9260}" srcOrd="4" destOrd="0" presId="urn:microsoft.com/office/officeart/2016/7/layout/RepeatingBendingProcessNew"/>
    <dgm:cxn modelId="{D16056CF-C9F8-9441-B782-76C63FB8E2D2}" type="presParOf" srcId="{DED520E1-F218-B24C-9EAF-A90381CF9136}" destId="{E81D4ABE-CCF0-F245-BD7B-FCE98AD41B39}" srcOrd="5" destOrd="0" presId="urn:microsoft.com/office/officeart/2016/7/layout/RepeatingBendingProcessNew"/>
    <dgm:cxn modelId="{07B01029-14BF-2245-980F-01EC946F0579}" type="presParOf" srcId="{E81D4ABE-CCF0-F245-BD7B-FCE98AD41B39}" destId="{45B1779B-5F5C-3048-A660-2A7B4AE290E5}" srcOrd="0" destOrd="0" presId="urn:microsoft.com/office/officeart/2016/7/layout/RepeatingBendingProcessNew"/>
    <dgm:cxn modelId="{8EFD15D0-84B7-4247-A919-139BF9F0F24E}" type="presParOf" srcId="{DED520E1-F218-B24C-9EAF-A90381CF9136}" destId="{AA65B5D1-FED3-3540-9526-ABB3C7DFC046}" srcOrd="6" destOrd="0" presId="urn:microsoft.com/office/officeart/2016/7/layout/RepeatingBendingProcessNew"/>
    <dgm:cxn modelId="{562F6062-C403-B940-9C8E-FC3113E26429}" type="presParOf" srcId="{DED520E1-F218-B24C-9EAF-A90381CF9136}" destId="{EAE00E4D-2416-5142-A699-C99E2714E3FA}" srcOrd="7" destOrd="0" presId="urn:microsoft.com/office/officeart/2016/7/layout/RepeatingBendingProcessNew"/>
    <dgm:cxn modelId="{B82621F5-A228-714E-844E-1E55CEB5D3B2}" type="presParOf" srcId="{EAE00E4D-2416-5142-A699-C99E2714E3FA}" destId="{8DF48700-2DBF-A24E-A3A9-A43B5ADC9635}" srcOrd="0" destOrd="0" presId="urn:microsoft.com/office/officeart/2016/7/layout/RepeatingBendingProcessNew"/>
    <dgm:cxn modelId="{965DDD7D-0D89-6047-A302-08E497AC67E4}" type="presParOf" srcId="{DED520E1-F218-B24C-9EAF-A90381CF9136}" destId="{16D86580-97DB-A74F-AC16-422414E5CD4A}" srcOrd="8" destOrd="0" presId="urn:microsoft.com/office/officeart/2016/7/layout/RepeatingBendingProcessNew"/>
    <dgm:cxn modelId="{BFE62F01-306A-B84F-BE57-BA541214F072}" type="presParOf" srcId="{DED520E1-F218-B24C-9EAF-A90381CF9136}" destId="{04092DB6-72DD-C841-BB18-F1A16A2A9201}" srcOrd="9" destOrd="0" presId="urn:microsoft.com/office/officeart/2016/7/layout/RepeatingBendingProcessNew"/>
    <dgm:cxn modelId="{A3A4D003-1058-6D46-A370-5E018FE3B43D}" type="presParOf" srcId="{04092DB6-72DD-C841-BB18-F1A16A2A9201}" destId="{10C14B4B-A9DE-E445-A849-FEDE1F9400DA}" srcOrd="0" destOrd="0" presId="urn:microsoft.com/office/officeart/2016/7/layout/RepeatingBendingProcessNew"/>
    <dgm:cxn modelId="{FCFD78F9-195E-D647-AD00-D22BC147236B}" type="presParOf" srcId="{DED520E1-F218-B24C-9EAF-A90381CF9136}" destId="{8124050A-6285-294F-8A5C-D9A6A826FC07}" srcOrd="10" destOrd="0" presId="urn:microsoft.com/office/officeart/2016/7/layout/RepeatingBendingProcessNew"/>
    <dgm:cxn modelId="{D9D64756-18A5-9444-B9C3-DDC61488AC31}" type="presParOf" srcId="{DED520E1-F218-B24C-9EAF-A90381CF9136}" destId="{867F43A1-75E6-674C-B03C-28DCD869A9B0}" srcOrd="11" destOrd="0" presId="urn:microsoft.com/office/officeart/2016/7/layout/RepeatingBendingProcessNew"/>
    <dgm:cxn modelId="{6E229FC7-F115-364C-8D9D-11F03A280B3F}" type="presParOf" srcId="{867F43A1-75E6-674C-B03C-28DCD869A9B0}" destId="{835A2A9D-F8D8-474C-B030-E9128DAB25A0}" srcOrd="0" destOrd="0" presId="urn:microsoft.com/office/officeart/2016/7/layout/RepeatingBendingProcessNew"/>
    <dgm:cxn modelId="{C589A1D7-59F0-9448-BC04-1748AEAD806A}" type="presParOf" srcId="{DED520E1-F218-B24C-9EAF-A90381CF9136}" destId="{B74F7664-4381-C546-B2FE-E77B127E3D16}"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1B8ACA-06F0-4689-B9CF-CAB384B14A88}"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079A6050-B0CB-40F7-800A-5ED5FD9133EA}">
      <dgm:prSet custT="1"/>
      <dgm:spPr/>
      <dgm:t>
        <a:bodyPr/>
        <a:lstStyle/>
        <a:p>
          <a:pPr>
            <a:lnSpc>
              <a:spcPct val="100000"/>
            </a:lnSpc>
          </a:pPr>
          <a:r>
            <a:rPr lang="en-US" sz="1400" b="1" dirty="0">
              <a:latin typeface="Baskerville" panose="02020502070401020303" pitchFamily="18" charset="0"/>
              <a:ea typeface="Baskerville" panose="02020502070401020303" pitchFamily="18" charset="0"/>
            </a:rPr>
            <a:t>Applicant Role: </a:t>
          </a:r>
          <a:r>
            <a:rPr lang="en-US" sz="1400" dirty="0">
              <a:latin typeface="Baskerville" panose="02020502070401020303" pitchFamily="18" charset="0"/>
              <a:ea typeface="Baskerville" panose="02020502070401020303" pitchFamily="18" charset="0"/>
            </a:rPr>
            <a:t>The Applicant role raises various requests like request to Financial Help, request for organ donor or request for blood donor</a:t>
          </a:r>
        </a:p>
      </dgm:t>
    </dgm:pt>
    <dgm:pt modelId="{BA4F22EE-F5CE-47BB-9DE7-3AD970E032AC}" type="parTrans" cxnId="{28C1C131-88BE-4A04-B446-145B6A58CB7C}">
      <dgm:prSet/>
      <dgm:spPr/>
      <dgm:t>
        <a:bodyPr/>
        <a:lstStyle/>
        <a:p>
          <a:endParaRPr lang="en-US"/>
        </a:p>
      </dgm:t>
    </dgm:pt>
    <dgm:pt modelId="{AEE0A01F-BC66-4D33-B9D3-9BD09A9A0DAF}" type="sibTrans" cxnId="{28C1C131-88BE-4A04-B446-145B6A58CB7C}">
      <dgm:prSet/>
      <dgm:spPr/>
      <dgm:t>
        <a:bodyPr/>
        <a:lstStyle/>
        <a:p>
          <a:endParaRPr lang="en-US"/>
        </a:p>
      </dgm:t>
    </dgm:pt>
    <dgm:pt modelId="{DC590F02-13B4-44C5-8FDE-093F2F1603DA}">
      <dgm:prSet custT="1"/>
      <dgm:spPr/>
      <dgm:t>
        <a:bodyPr/>
        <a:lstStyle/>
        <a:p>
          <a:pPr>
            <a:lnSpc>
              <a:spcPct val="100000"/>
            </a:lnSpc>
          </a:pPr>
          <a:r>
            <a:rPr lang="en-US" sz="1400" b="1" dirty="0">
              <a:latin typeface="Baskerville" panose="02020502070401020303" pitchFamily="18" charset="0"/>
              <a:ea typeface="Baskerville" panose="02020502070401020303" pitchFamily="18" charset="0"/>
            </a:rPr>
            <a:t>Doctor Role</a:t>
          </a:r>
          <a:r>
            <a:rPr lang="en-US" sz="1400" dirty="0">
              <a:latin typeface="Baskerville" panose="02020502070401020303" pitchFamily="18" charset="0"/>
              <a:ea typeface="Baskerville" panose="02020502070401020303" pitchFamily="18" charset="0"/>
            </a:rPr>
            <a:t>: The Doctor receives the Vital Sign data sent by applicant for analysis, upon analysis, requests the Lab for lab test of those with abnormal Vital Sign data.</a:t>
          </a:r>
        </a:p>
      </dgm:t>
    </dgm:pt>
    <dgm:pt modelId="{D4150B73-4ACC-4DE1-8B62-EB8CF0807A4F}" type="parTrans" cxnId="{F9B22385-FBF9-46BE-B761-E6EADBE6298B}">
      <dgm:prSet/>
      <dgm:spPr/>
      <dgm:t>
        <a:bodyPr/>
        <a:lstStyle/>
        <a:p>
          <a:endParaRPr lang="en-US"/>
        </a:p>
      </dgm:t>
    </dgm:pt>
    <dgm:pt modelId="{B242B4F7-1121-4C21-BC55-125D1D720206}" type="sibTrans" cxnId="{F9B22385-FBF9-46BE-B761-E6EADBE6298B}">
      <dgm:prSet/>
      <dgm:spPr/>
      <dgm:t>
        <a:bodyPr/>
        <a:lstStyle/>
        <a:p>
          <a:endParaRPr lang="en-US"/>
        </a:p>
      </dgm:t>
    </dgm:pt>
    <dgm:pt modelId="{35C4D0A3-C7C9-446C-801C-7FFC7F2E312A}">
      <dgm:prSet custT="1"/>
      <dgm:spPr/>
      <dgm:t>
        <a:bodyPr/>
        <a:lstStyle/>
        <a:p>
          <a:pPr>
            <a:lnSpc>
              <a:spcPct val="100000"/>
            </a:lnSpc>
          </a:pPr>
          <a:r>
            <a:rPr lang="en-US" sz="1400" b="1" dirty="0">
              <a:latin typeface="Baskerville" panose="02020502070401020303" pitchFamily="18" charset="0"/>
              <a:ea typeface="Baskerville" panose="02020502070401020303" pitchFamily="18" charset="0"/>
            </a:rPr>
            <a:t>Donor Role</a:t>
          </a:r>
          <a:r>
            <a:rPr lang="en-US" sz="1400" dirty="0">
              <a:latin typeface="Baskerville" panose="02020502070401020303" pitchFamily="18" charset="0"/>
              <a:ea typeface="Baskerville" panose="02020502070401020303" pitchFamily="18" charset="0"/>
            </a:rPr>
            <a:t>: The Donor is to make donations as per the Applicant’s request or donating money to applicant via approval of Manager</a:t>
          </a:r>
        </a:p>
      </dgm:t>
    </dgm:pt>
    <dgm:pt modelId="{C8A8E34E-4E91-434A-9797-EB46F6237583}" type="parTrans" cxnId="{DF26D77D-332C-452A-B2CF-15C3CA617211}">
      <dgm:prSet/>
      <dgm:spPr/>
      <dgm:t>
        <a:bodyPr/>
        <a:lstStyle/>
        <a:p>
          <a:endParaRPr lang="en-US"/>
        </a:p>
      </dgm:t>
    </dgm:pt>
    <dgm:pt modelId="{DCAD3A86-5374-44D8-B94F-2E833C725BF2}" type="sibTrans" cxnId="{DF26D77D-332C-452A-B2CF-15C3CA617211}">
      <dgm:prSet/>
      <dgm:spPr/>
      <dgm:t>
        <a:bodyPr/>
        <a:lstStyle/>
        <a:p>
          <a:endParaRPr lang="en-US"/>
        </a:p>
      </dgm:t>
    </dgm:pt>
    <dgm:pt modelId="{68F4DD96-E68F-4251-B608-F4EE7A0A9FE2}">
      <dgm:prSet custT="1"/>
      <dgm:spPr/>
      <dgm:t>
        <a:bodyPr/>
        <a:lstStyle/>
        <a:p>
          <a:pPr>
            <a:lnSpc>
              <a:spcPct val="100000"/>
            </a:lnSpc>
          </a:pPr>
          <a:r>
            <a:rPr lang="en-US" sz="1400" b="1" dirty="0">
              <a:latin typeface="Baskerville" panose="02020502070401020303" pitchFamily="18" charset="0"/>
              <a:ea typeface="Baskerville" panose="02020502070401020303" pitchFamily="18" charset="0"/>
            </a:rPr>
            <a:t>Lab Assistant Role</a:t>
          </a:r>
          <a:r>
            <a:rPr lang="en-US" sz="1400" dirty="0">
              <a:latin typeface="Baskerville" panose="02020502070401020303" pitchFamily="18" charset="0"/>
              <a:ea typeface="Baskerville" panose="02020502070401020303" pitchFamily="18" charset="0"/>
            </a:rPr>
            <a:t>: Lab Assistant completes the test requests from the Doctor and sends back the report to the Doctor</a:t>
          </a:r>
        </a:p>
      </dgm:t>
    </dgm:pt>
    <dgm:pt modelId="{FD7B4B59-59BE-4CBB-AC09-49195C19DB8D}" type="parTrans" cxnId="{9ED31F69-B270-4BE3-9E55-CD31A54A0D8E}">
      <dgm:prSet/>
      <dgm:spPr/>
      <dgm:t>
        <a:bodyPr/>
        <a:lstStyle/>
        <a:p>
          <a:endParaRPr lang="en-US"/>
        </a:p>
      </dgm:t>
    </dgm:pt>
    <dgm:pt modelId="{82AF7C7D-E2EB-41B1-97C7-EA1EF569059B}" type="sibTrans" cxnId="{9ED31F69-B270-4BE3-9E55-CD31A54A0D8E}">
      <dgm:prSet/>
      <dgm:spPr/>
      <dgm:t>
        <a:bodyPr/>
        <a:lstStyle/>
        <a:p>
          <a:endParaRPr lang="en-US"/>
        </a:p>
      </dgm:t>
    </dgm:pt>
    <dgm:pt modelId="{3B3D68BA-3347-4593-BEF0-70EEADDB7E5B}">
      <dgm:prSet custT="1"/>
      <dgm:spPr/>
      <dgm:t>
        <a:bodyPr/>
        <a:lstStyle/>
        <a:p>
          <a:pPr>
            <a:lnSpc>
              <a:spcPct val="100000"/>
            </a:lnSpc>
          </a:pPr>
          <a:r>
            <a:rPr lang="en-US" sz="1400" b="1" dirty="0">
              <a:latin typeface="Baskerville" panose="02020502070401020303" pitchFamily="18" charset="0"/>
              <a:ea typeface="Baskerville" panose="02020502070401020303" pitchFamily="18" charset="0"/>
            </a:rPr>
            <a:t>Manager Role</a:t>
          </a:r>
          <a:r>
            <a:rPr lang="en-US" sz="1400" dirty="0">
              <a:latin typeface="Baskerville" panose="02020502070401020303" pitchFamily="18" charset="0"/>
              <a:ea typeface="Baskerville" panose="02020502070401020303" pitchFamily="18" charset="0"/>
            </a:rPr>
            <a:t>: The responsibility of the Manager is to enforce the system is working fine by identifying the need of recipient and making sure the help is reached to the eligible applicants.</a:t>
          </a:r>
        </a:p>
      </dgm:t>
    </dgm:pt>
    <dgm:pt modelId="{72113BA0-6B86-4082-9FB7-4A9E003D8976}" type="parTrans" cxnId="{3393808F-B2EF-4AFC-93BA-6715EBF85598}">
      <dgm:prSet/>
      <dgm:spPr/>
      <dgm:t>
        <a:bodyPr/>
        <a:lstStyle/>
        <a:p>
          <a:endParaRPr lang="en-US"/>
        </a:p>
      </dgm:t>
    </dgm:pt>
    <dgm:pt modelId="{5BE2365F-69F5-4660-ACB8-B330EC9DF340}" type="sibTrans" cxnId="{3393808F-B2EF-4AFC-93BA-6715EBF85598}">
      <dgm:prSet/>
      <dgm:spPr/>
      <dgm:t>
        <a:bodyPr/>
        <a:lstStyle/>
        <a:p>
          <a:endParaRPr lang="en-US"/>
        </a:p>
      </dgm:t>
    </dgm:pt>
    <dgm:pt modelId="{24ED208E-A8CB-4509-B559-0E72822E66D2}" type="pres">
      <dgm:prSet presAssocID="{541B8ACA-06F0-4689-B9CF-CAB384B14A88}" presName="root" presStyleCnt="0">
        <dgm:presLayoutVars>
          <dgm:dir/>
          <dgm:resizeHandles val="exact"/>
        </dgm:presLayoutVars>
      </dgm:prSet>
      <dgm:spPr/>
    </dgm:pt>
    <dgm:pt modelId="{098920F0-DBC7-402B-9E8D-F2E419DDE6CC}" type="pres">
      <dgm:prSet presAssocID="{079A6050-B0CB-40F7-800A-5ED5FD9133EA}" presName="compNode" presStyleCnt="0"/>
      <dgm:spPr/>
    </dgm:pt>
    <dgm:pt modelId="{7E106C47-142C-4374-96FA-4D2B6F2E3C27}" type="pres">
      <dgm:prSet presAssocID="{079A6050-B0CB-40F7-800A-5ED5FD9133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34E17C3-ED53-407D-B93A-7C873B8A1D12}" type="pres">
      <dgm:prSet presAssocID="{079A6050-B0CB-40F7-800A-5ED5FD9133EA}" presName="spaceRect" presStyleCnt="0"/>
      <dgm:spPr/>
    </dgm:pt>
    <dgm:pt modelId="{8D440AC2-D523-4C4C-A18E-8437FBD289A6}" type="pres">
      <dgm:prSet presAssocID="{079A6050-B0CB-40F7-800A-5ED5FD9133EA}" presName="textRect" presStyleLbl="revTx" presStyleIdx="0" presStyleCnt="5">
        <dgm:presLayoutVars>
          <dgm:chMax val="1"/>
          <dgm:chPref val="1"/>
        </dgm:presLayoutVars>
      </dgm:prSet>
      <dgm:spPr/>
    </dgm:pt>
    <dgm:pt modelId="{1EC7BE60-886E-4A9E-8E6C-06CD1D89B0AD}" type="pres">
      <dgm:prSet presAssocID="{AEE0A01F-BC66-4D33-B9D3-9BD09A9A0DAF}" presName="sibTrans" presStyleCnt="0"/>
      <dgm:spPr/>
    </dgm:pt>
    <dgm:pt modelId="{C9027EFC-7F82-4ACD-BC56-E367987192C3}" type="pres">
      <dgm:prSet presAssocID="{DC590F02-13B4-44C5-8FDE-093F2F1603DA}" presName="compNode" presStyleCnt="0"/>
      <dgm:spPr/>
    </dgm:pt>
    <dgm:pt modelId="{903195C4-F35C-4B6B-95D0-7BD9DAE12846}" type="pres">
      <dgm:prSet presAssocID="{DC590F02-13B4-44C5-8FDE-093F2F1603D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EC039EDF-E33A-47C5-B60A-9BE10FCC6AE1}" type="pres">
      <dgm:prSet presAssocID="{DC590F02-13B4-44C5-8FDE-093F2F1603DA}" presName="spaceRect" presStyleCnt="0"/>
      <dgm:spPr/>
    </dgm:pt>
    <dgm:pt modelId="{BA2F2CFB-FA46-4021-8B2B-0BD66B952979}" type="pres">
      <dgm:prSet presAssocID="{DC590F02-13B4-44C5-8FDE-093F2F1603DA}" presName="textRect" presStyleLbl="revTx" presStyleIdx="1" presStyleCnt="5">
        <dgm:presLayoutVars>
          <dgm:chMax val="1"/>
          <dgm:chPref val="1"/>
        </dgm:presLayoutVars>
      </dgm:prSet>
      <dgm:spPr/>
    </dgm:pt>
    <dgm:pt modelId="{37F35A2F-CB6B-46C3-8B62-740D97E56582}" type="pres">
      <dgm:prSet presAssocID="{B242B4F7-1121-4C21-BC55-125D1D720206}" presName="sibTrans" presStyleCnt="0"/>
      <dgm:spPr/>
    </dgm:pt>
    <dgm:pt modelId="{66092776-233C-4710-AD20-01B147A5EB0A}" type="pres">
      <dgm:prSet presAssocID="{35C4D0A3-C7C9-446C-801C-7FFC7F2E312A}" presName="compNode" presStyleCnt="0"/>
      <dgm:spPr/>
    </dgm:pt>
    <dgm:pt modelId="{6641B8F0-59A7-4621-8898-07A567812685}" type="pres">
      <dgm:prSet presAssocID="{35C4D0A3-C7C9-446C-801C-7FFC7F2E31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rt organ"/>
        </a:ext>
      </dgm:extLst>
    </dgm:pt>
    <dgm:pt modelId="{34E9D811-FA95-4E30-8B52-01F60CC59D93}" type="pres">
      <dgm:prSet presAssocID="{35C4D0A3-C7C9-446C-801C-7FFC7F2E312A}" presName="spaceRect" presStyleCnt="0"/>
      <dgm:spPr/>
    </dgm:pt>
    <dgm:pt modelId="{2D1B2102-7D79-4C0A-A05A-F3225DDAE474}" type="pres">
      <dgm:prSet presAssocID="{35C4D0A3-C7C9-446C-801C-7FFC7F2E312A}" presName="textRect" presStyleLbl="revTx" presStyleIdx="2" presStyleCnt="5">
        <dgm:presLayoutVars>
          <dgm:chMax val="1"/>
          <dgm:chPref val="1"/>
        </dgm:presLayoutVars>
      </dgm:prSet>
      <dgm:spPr/>
    </dgm:pt>
    <dgm:pt modelId="{1FB2CACE-18B5-4296-8556-609531B98E75}" type="pres">
      <dgm:prSet presAssocID="{DCAD3A86-5374-44D8-B94F-2E833C725BF2}" presName="sibTrans" presStyleCnt="0"/>
      <dgm:spPr/>
    </dgm:pt>
    <dgm:pt modelId="{67B5F3C4-BBBD-44F9-B37D-7DDE0FB68603}" type="pres">
      <dgm:prSet presAssocID="{68F4DD96-E68F-4251-B608-F4EE7A0A9FE2}" presName="compNode" presStyleCnt="0"/>
      <dgm:spPr/>
    </dgm:pt>
    <dgm:pt modelId="{8D6C66CA-763B-4855-9124-8BA4226C47DB}" type="pres">
      <dgm:prSet presAssocID="{68F4DD96-E68F-4251-B608-F4EE7A0A9F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1C5520E1-5036-4BAF-93EF-BB6F27D5824D}" type="pres">
      <dgm:prSet presAssocID="{68F4DD96-E68F-4251-B608-F4EE7A0A9FE2}" presName="spaceRect" presStyleCnt="0"/>
      <dgm:spPr/>
    </dgm:pt>
    <dgm:pt modelId="{297BAED8-C0F5-458E-AFF9-811B645DFC36}" type="pres">
      <dgm:prSet presAssocID="{68F4DD96-E68F-4251-B608-F4EE7A0A9FE2}" presName="textRect" presStyleLbl="revTx" presStyleIdx="3" presStyleCnt="5">
        <dgm:presLayoutVars>
          <dgm:chMax val="1"/>
          <dgm:chPref val="1"/>
        </dgm:presLayoutVars>
      </dgm:prSet>
      <dgm:spPr/>
    </dgm:pt>
    <dgm:pt modelId="{9093FA9C-6E1B-4F05-A852-2790FAE5C77F}" type="pres">
      <dgm:prSet presAssocID="{82AF7C7D-E2EB-41B1-97C7-EA1EF569059B}" presName="sibTrans" presStyleCnt="0"/>
      <dgm:spPr/>
    </dgm:pt>
    <dgm:pt modelId="{DD44F8C4-9D7E-4D1E-97D8-D4A311888EE2}" type="pres">
      <dgm:prSet presAssocID="{3B3D68BA-3347-4593-BEF0-70EEADDB7E5B}" presName="compNode" presStyleCnt="0"/>
      <dgm:spPr/>
    </dgm:pt>
    <dgm:pt modelId="{9C450ED9-328E-4279-91CA-7E95AF3B8E3D}" type="pres">
      <dgm:prSet presAssocID="{3B3D68BA-3347-4593-BEF0-70EEADDB7E5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rget Audience"/>
        </a:ext>
      </dgm:extLst>
    </dgm:pt>
    <dgm:pt modelId="{AAA205D2-29C0-40D4-99EB-DB2D266CFB6E}" type="pres">
      <dgm:prSet presAssocID="{3B3D68BA-3347-4593-BEF0-70EEADDB7E5B}" presName="spaceRect" presStyleCnt="0"/>
      <dgm:spPr/>
    </dgm:pt>
    <dgm:pt modelId="{50F19FFD-B2E7-455B-B811-4E32943CF371}" type="pres">
      <dgm:prSet presAssocID="{3B3D68BA-3347-4593-BEF0-70EEADDB7E5B}" presName="textRect" presStyleLbl="revTx" presStyleIdx="4" presStyleCnt="5">
        <dgm:presLayoutVars>
          <dgm:chMax val="1"/>
          <dgm:chPref val="1"/>
        </dgm:presLayoutVars>
      </dgm:prSet>
      <dgm:spPr/>
    </dgm:pt>
  </dgm:ptLst>
  <dgm:cxnLst>
    <dgm:cxn modelId="{70D05606-96D4-6A40-A2B5-5B195483F8FE}" type="presOf" srcId="{35C4D0A3-C7C9-446C-801C-7FFC7F2E312A}" destId="{2D1B2102-7D79-4C0A-A05A-F3225DDAE474}" srcOrd="0" destOrd="0" presId="urn:microsoft.com/office/officeart/2018/2/layout/IconLabelList"/>
    <dgm:cxn modelId="{28C1C131-88BE-4A04-B446-145B6A58CB7C}" srcId="{541B8ACA-06F0-4689-B9CF-CAB384B14A88}" destId="{079A6050-B0CB-40F7-800A-5ED5FD9133EA}" srcOrd="0" destOrd="0" parTransId="{BA4F22EE-F5CE-47BB-9DE7-3AD970E032AC}" sibTransId="{AEE0A01F-BC66-4D33-B9D3-9BD09A9A0DAF}"/>
    <dgm:cxn modelId="{9ED31F69-B270-4BE3-9E55-CD31A54A0D8E}" srcId="{541B8ACA-06F0-4689-B9CF-CAB384B14A88}" destId="{68F4DD96-E68F-4251-B608-F4EE7A0A9FE2}" srcOrd="3" destOrd="0" parTransId="{FD7B4B59-59BE-4CBB-AC09-49195C19DB8D}" sibTransId="{82AF7C7D-E2EB-41B1-97C7-EA1EF569059B}"/>
    <dgm:cxn modelId="{DF26D77D-332C-452A-B2CF-15C3CA617211}" srcId="{541B8ACA-06F0-4689-B9CF-CAB384B14A88}" destId="{35C4D0A3-C7C9-446C-801C-7FFC7F2E312A}" srcOrd="2" destOrd="0" parTransId="{C8A8E34E-4E91-434A-9797-EB46F6237583}" sibTransId="{DCAD3A86-5374-44D8-B94F-2E833C725BF2}"/>
    <dgm:cxn modelId="{D7704980-5C71-B941-859C-EA4C3649D3A8}" type="presOf" srcId="{3B3D68BA-3347-4593-BEF0-70EEADDB7E5B}" destId="{50F19FFD-B2E7-455B-B811-4E32943CF371}" srcOrd="0" destOrd="0" presId="urn:microsoft.com/office/officeart/2018/2/layout/IconLabelList"/>
    <dgm:cxn modelId="{F9B22385-FBF9-46BE-B761-E6EADBE6298B}" srcId="{541B8ACA-06F0-4689-B9CF-CAB384B14A88}" destId="{DC590F02-13B4-44C5-8FDE-093F2F1603DA}" srcOrd="1" destOrd="0" parTransId="{D4150B73-4ACC-4DE1-8B62-EB8CF0807A4F}" sibTransId="{B242B4F7-1121-4C21-BC55-125D1D720206}"/>
    <dgm:cxn modelId="{3393808F-B2EF-4AFC-93BA-6715EBF85598}" srcId="{541B8ACA-06F0-4689-B9CF-CAB384B14A88}" destId="{3B3D68BA-3347-4593-BEF0-70EEADDB7E5B}" srcOrd="4" destOrd="0" parTransId="{72113BA0-6B86-4082-9FB7-4A9E003D8976}" sibTransId="{5BE2365F-69F5-4660-ACB8-B330EC9DF340}"/>
    <dgm:cxn modelId="{CF72B290-AEAD-DB47-8062-609A687FAE74}" type="presOf" srcId="{079A6050-B0CB-40F7-800A-5ED5FD9133EA}" destId="{8D440AC2-D523-4C4C-A18E-8437FBD289A6}" srcOrd="0" destOrd="0" presId="urn:microsoft.com/office/officeart/2018/2/layout/IconLabelList"/>
    <dgm:cxn modelId="{C1524D9A-7FEE-AA42-BE80-550AB99171F1}" type="presOf" srcId="{68F4DD96-E68F-4251-B608-F4EE7A0A9FE2}" destId="{297BAED8-C0F5-458E-AFF9-811B645DFC36}" srcOrd="0" destOrd="0" presId="urn:microsoft.com/office/officeart/2018/2/layout/IconLabelList"/>
    <dgm:cxn modelId="{F00445B6-ADA5-6F40-AD7E-A54A9445C4E6}" type="presOf" srcId="{541B8ACA-06F0-4689-B9CF-CAB384B14A88}" destId="{24ED208E-A8CB-4509-B559-0E72822E66D2}" srcOrd="0" destOrd="0" presId="urn:microsoft.com/office/officeart/2018/2/layout/IconLabelList"/>
    <dgm:cxn modelId="{35997BEE-37E3-9B42-A59B-7F9FC759CD82}" type="presOf" srcId="{DC590F02-13B4-44C5-8FDE-093F2F1603DA}" destId="{BA2F2CFB-FA46-4021-8B2B-0BD66B952979}" srcOrd="0" destOrd="0" presId="urn:microsoft.com/office/officeart/2018/2/layout/IconLabelList"/>
    <dgm:cxn modelId="{0876361D-6173-A44A-904C-7E20206C8F1A}" type="presParOf" srcId="{24ED208E-A8CB-4509-B559-0E72822E66D2}" destId="{098920F0-DBC7-402B-9E8D-F2E419DDE6CC}" srcOrd="0" destOrd="0" presId="urn:microsoft.com/office/officeart/2018/2/layout/IconLabelList"/>
    <dgm:cxn modelId="{928777FB-B636-ED45-831A-58B68E29337F}" type="presParOf" srcId="{098920F0-DBC7-402B-9E8D-F2E419DDE6CC}" destId="{7E106C47-142C-4374-96FA-4D2B6F2E3C27}" srcOrd="0" destOrd="0" presId="urn:microsoft.com/office/officeart/2018/2/layout/IconLabelList"/>
    <dgm:cxn modelId="{2804A1B5-75DC-1C44-897E-56C4F8E54723}" type="presParOf" srcId="{098920F0-DBC7-402B-9E8D-F2E419DDE6CC}" destId="{F34E17C3-ED53-407D-B93A-7C873B8A1D12}" srcOrd="1" destOrd="0" presId="urn:microsoft.com/office/officeart/2018/2/layout/IconLabelList"/>
    <dgm:cxn modelId="{06EA3266-A2C7-E147-A181-C8EAF8744F50}" type="presParOf" srcId="{098920F0-DBC7-402B-9E8D-F2E419DDE6CC}" destId="{8D440AC2-D523-4C4C-A18E-8437FBD289A6}" srcOrd="2" destOrd="0" presId="urn:microsoft.com/office/officeart/2018/2/layout/IconLabelList"/>
    <dgm:cxn modelId="{C05DA800-BDE5-964C-8CE0-4E8C4FC4CAD1}" type="presParOf" srcId="{24ED208E-A8CB-4509-B559-0E72822E66D2}" destId="{1EC7BE60-886E-4A9E-8E6C-06CD1D89B0AD}" srcOrd="1" destOrd="0" presId="urn:microsoft.com/office/officeart/2018/2/layout/IconLabelList"/>
    <dgm:cxn modelId="{63A8A18D-D5D7-6A4C-9E8F-C0297D39C8B6}" type="presParOf" srcId="{24ED208E-A8CB-4509-B559-0E72822E66D2}" destId="{C9027EFC-7F82-4ACD-BC56-E367987192C3}" srcOrd="2" destOrd="0" presId="urn:microsoft.com/office/officeart/2018/2/layout/IconLabelList"/>
    <dgm:cxn modelId="{D547C120-234C-7044-9D4F-D5057B980B80}" type="presParOf" srcId="{C9027EFC-7F82-4ACD-BC56-E367987192C3}" destId="{903195C4-F35C-4B6B-95D0-7BD9DAE12846}" srcOrd="0" destOrd="0" presId="urn:microsoft.com/office/officeart/2018/2/layout/IconLabelList"/>
    <dgm:cxn modelId="{F0C353A1-B5EF-B748-A1C9-C8DE69B69119}" type="presParOf" srcId="{C9027EFC-7F82-4ACD-BC56-E367987192C3}" destId="{EC039EDF-E33A-47C5-B60A-9BE10FCC6AE1}" srcOrd="1" destOrd="0" presId="urn:microsoft.com/office/officeart/2018/2/layout/IconLabelList"/>
    <dgm:cxn modelId="{41E7E97D-ED41-5E41-B91E-DFED1F2B776C}" type="presParOf" srcId="{C9027EFC-7F82-4ACD-BC56-E367987192C3}" destId="{BA2F2CFB-FA46-4021-8B2B-0BD66B952979}" srcOrd="2" destOrd="0" presId="urn:microsoft.com/office/officeart/2018/2/layout/IconLabelList"/>
    <dgm:cxn modelId="{21C14222-E5A4-2546-98CB-7FA1F2C57837}" type="presParOf" srcId="{24ED208E-A8CB-4509-B559-0E72822E66D2}" destId="{37F35A2F-CB6B-46C3-8B62-740D97E56582}" srcOrd="3" destOrd="0" presId="urn:microsoft.com/office/officeart/2018/2/layout/IconLabelList"/>
    <dgm:cxn modelId="{7D626722-E0E3-AC46-9C0D-208D57B046DC}" type="presParOf" srcId="{24ED208E-A8CB-4509-B559-0E72822E66D2}" destId="{66092776-233C-4710-AD20-01B147A5EB0A}" srcOrd="4" destOrd="0" presId="urn:microsoft.com/office/officeart/2018/2/layout/IconLabelList"/>
    <dgm:cxn modelId="{62A5C017-2C80-504C-9D50-22498EF3E33D}" type="presParOf" srcId="{66092776-233C-4710-AD20-01B147A5EB0A}" destId="{6641B8F0-59A7-4621-8898-07A567812685}" srcOrd="0" destOrd="0" presId="urn:microsoft.com/office/officeart/2018/2/layout/IconLabelList"/>
    <dgm:cxn modelId="{DA39E8E4-71B6-AF4C-8AAA-CF3EA89D8467}" type="presParOf" srcId="{66092776-233C-4710-AD20-01B147A5EB0A}" destId="{34E9D811-FA95-4E30-8B52-01F60CC59D93}" srcOrd="1" destOrd="0" presId="urn:microsoft.com/office/officeart/2018/2/layout/IconLabelList"/>
    <dgm:cxn modelId="{3FBDE0A5-A5E2-F446-A8C9-A2AF2799D3EB}" type="presParOf" srcId="{66092776-233C-4710-AD20-01B147A5EB0A}" destId="{2D1B2102-7D79-4C0A-A05A-F3225DDAE474}" srcOrd="2" destOrd="0" presId="urn:microsoft.com/office/officeart/2018/2/layout/IconLabelList"/>
    <dgm:cxn modelId="{C867C7ED-2C32-2A42-AD26-8B0719ED9BDC}" type="presParOf" srcId="{24ED208E-A8CB-4509-B559-0E72822E66D2}" destId="{1FB2CACE-18B5-4296-8556-609531B98E75}" srcOrd="5" destOrd="0" presId="urn:microsoft.com/office/officeart/2018/2/layout/IconLabelList"/>
    <dgm:cxn modelId="{07D2383B-8C22-2C40-8ABD-C518C3C208E7}" type="presParOf" srcId="{24ED208E-A8CB-4509-B559-0E72822E66D2}" destId="{67B5F3C4-BBBD-44F9-B37D-7DDE0FB68603}" srcOrd="6" destOrd="0" presId="urn:microsoft.com/office/officeart/2018/2/layout/IconLabelList"/>
    <dgm:cxn modelId="{01A66B27-8381-884F-B954-07248A2E1222}" type="presParOf" srcId="{67B5F3C4-BBBD-44F9-B37D-7DDE0FB68603}" destId="{8D6C66CA-763B-4855-9124-8BA4226C47DB}" srcOrd="0" destOrd="0" presId="urn:microsoft.com/office/officeart/2018/2/layout/IconLabelList"/>
    <dgm:cxn modelId="{043268CE-9BD8-3B44-B110-B53CBDAB1C5D}" type="presParOf" srcId="{67B5F3C4-BBBD-44F9-B37D-7DDE0FB68603}" destId="{1C5520E1-5036-4BAF-93EF-BB6F27D5824D}" srcOrd="1" destOrd="0" presId="urn:microsoft.com/office/officeart/2018/2/layout/IconLabelList"/>
    <dgm:cxn modelId="{3DDF8307-A1E9-844E-A25B-A7D8C7FC1E05}" type="presParOf" srcId="{67B5F3C4-BBBD-44F9-B37D-7DDE0FB68603}" destId="{297BAED8-C0F5-458E-AFF9-811B645DFC36}" srcOrd="2" destOrd="0" presId="urn:microsoft.com/office/officeart/2018/2/layout/IconLabelList"/>
    <dgm:cxn modelId="{93DF81F3-ACC4-0844-A7A5-AA7B5EA7C333}" type="presParOf" srcId="{24ED208E-A8CB-4509-B559-0E72822E66D2}" destId="{9093FA9C-6E1B-4F05-A852-2790FAE5C77F}" srcOrd="7" destOrd="0" presId="urn:microsoft.com/office/officeart/2018/2/layout/IconLabelList"/>
    <dgm:cxn modelId="{5BA62EF5-6248-4D40-80D7-6D7B855B398B}" type="presParOf" srcId="{24ED208E-A8CB-4509-B559-0E72822E66D2}" destId="{DD44F8C4-9D7E-4D1E-97D8-D4A311888EE2}" srcOrd="8" destOrd="0" presId="urn:microsoft.com/office/officeart/2018/2/layout/IconLabelList"/>
    <dgm:cxn modelId="{80D89C4D-8590-9843-82E0-95CB98CFD236}" type="presParOf" srcId="{DD44F8C4-9D7E-4D1E-97D8-D4A311888EE2}" destId="{9C450ED9-328E-4279-91CA-7E95AF3B8E3D}" srcOrd="0" destOrd="0" presId="urn:microsoft.com/office/officeart/2018/2/layout/IconLabelList"/>
    <dgm:cxn modelId="{AC982197-0644-2849-8D6C-8F94B0946F07}" type="presParOf" srcId="{DD44F8C4-9D7E-4D1E-97D8-D4A311888EE2}" destId="{AAA205D2-29C0-40D4-99EB-DB2D266CFB6E}" srcOrd="1" destOrd="0" presId="urn:microsoft.com/office/officeart/2018/2/layout/IconLabelList"/>
    <dgm:cxn modelId="{5C5C618F-4EE8-D140-94F3-75B0DF4C5894}" type="presParOf" srcId="{DD44F8C4-9D7E-4D1E-97D8-D4A311888EE2}" destId="{50F19FFD-B2E7-455B-B811-4E32943CF37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94C837-73A4-42A8-A1DF-895348DAEF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93B1704-C8F1-4CED-945E-BD7C43419734}">
      <dgm:prSet/>
      <dgm:spPr/>
      <dgm:t>
        <a:bodyPr/>
        <a:lstStyle/>
        <a:p>
          <a:r>
            <a:rPr lang="en-US"/>
            <a:t>Integrating Pharmacy Enterprise which co-ordinates with Hospital Organization and would be used to provide medicines and equipment prescribed by Doctor</a:t>
          </a:r>
        </a:p>
      </dgm:t>
    </dgm:pt>
    <dgm:pt modelId="{91AED81E-1F28-4748-A6DF-1DEDD1D539F5}" type="parTrans" cxnId="{4AB6F576-EB1A-47F8-9BB2-910C59F5020C}">
      <dgm:prSet/>
      <dgm:spPr/>
      <dgm:t>
        <a:bodyPr/>
        <a:lstStyle/>
        <a:p>
          <a:endParaRPr lang="en-US"/>
        </a:p>
      </dgm:t>
    </dgm:pt>
    <dgm:pt modelId="{CFC63E83-E2F9-4785-A365-C94071CA1DB9}" type="sibTrans" cxnId="{4AB6F576-EB1A-47F8-9BB2-910C59F5020C}">
      <dgm:prSet/>
      <dgm:spPr/>
      <dgm:t>
        <a:bodyPr/>
        <a:lstStyle/>
        <a:p>
          <a:endParaRPr lang="en-US"/>
        </a:p>
      </dgm:t>
    </dgm:pt>
    <dgm:pt modelId="{17A67ADE-CFCE-4AC2-9A78-BD176C0F6599}">
      <dgm:prSet/>
      <dgm:spPr/>
      <dgm:t>
        <a:bodyPr/>
        <a:lstStyle/>
        <a:p>
          <a:r>
            <a:rPr lang="en-US"/>
            <a:t>Integrating Insurance Organization which provides cost-effective Insurances to help support Parents</a:t>
          </a:r>
        </a:p>
      </dgm:t>
    </dgm:pt>
    <dgm:pt modelId="{036A9750-5C60-4FEA-877E-41C8C0E0AB56}" type="parTrans" cxnId="{F9A9A1F1-94F7-42DE-8368-15CF3FA62B73}">
      <dgm:prSet/>
      <dgm:spPr/>
      <dgm:t>
        <a:bodyPr/>
        <a:lstStyle/>
        <a:p>
          <a:endParaRPr lang="en-US"/>
        </a:p>
      </dgm:t>
    </dgm:pt>
    <dgm:pt modelId="{3A6B666E-B407-4CA7-B784-8FA0147B8398}" type="sibTrans" cxnId="{F9A9A1F1-94F7-42DE-8368-15CF3FA62B73}">
      <dgm:prSet/>
      <dgm:spPr/>
      <dgm:t>
        <a:bodyPr/>
        <a:lstStyle/>
        <a:p>
          <a:endParaRPr lang="en-US"/>
        </a:p>
      </dgm:t>
    </dgm:pt>
    <dgm:pt modelId="{E22C032A-B39C-4DFD-987F-E502C5003356}" type="pres">
      <dgm:prSet presAssocID="{8B94C837-73A4-42A8-A1DF-895348DAEFF5}" presName="root" presStyleCnt="0">
        <dgm:presLayoutVars>
          <dgm:dir/>
          <dgm:resizeHandles val="exact"/>
        </dgm:presLayoutVars>
      </dgm:prSet>
      <dgm:spPr/>
    </dgm:pt>
    <dgm:pt modelId="{AB44DB4B-5BDC-41B7-AA60-594D8A5532A6}" type="pres">
      <dgm:prSet presAssocID="{093B1704-C8F1-4CED-945E-BD7C43419734}" presName="compNode" presStyleCnt="0"/>
      <dgm:spPr/>
    </dgm:pt>
    <dgm:pt modelId="{3B0563C9-B055-4579-B5CF-F33BEE32212C}" type="pres">
      <dgm:prSet presAssocID="{093B1704-C8F1-4CED-945E-BD7C43419734}" presName="bgRect" presStyleLbl="bgShp" presStyleIdx="0" presStyleCnt="2"/>
      <dgm:spPr/>
    </dgm:pt>
    <dgm:pt modelId="{E3F21BC9-B3AA-4AAD-AE72-35263704942D}" type="pres">
      <dgm:prSet presAssocID="{093B1704-C8F1-4CED-945E-BD7C434197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dicine"/>
        </a:ext>
      </dgm:extLst>
    </dgm:pt>
    <dgm:pt modelId="{E5FEC191-86A9-4916-9497-9EB00A5AB184}" type="pres">
      <dgm:prSet presAssocID="{093B1704-C8F1-4CED-945E-BD7C43419734}" presName="spaceRect" presStyleCnt="0"/>
      <dgm:spPr/>
    </dgm:pt>
    <dgm:pt modelId="{02CF15E9-352D-48F9-94AD-72048B712E71}" type="pres">
      <dgm:prSet presAssocID="{093B1704-C8F1-4CED-945E-BD7C43419734}" presName="parTx" presStyleLbl="revTx" presStyleIdx="0" presStyleCnt="2">
        <dgm:presLayoutVars>
          <dgm:chMax val="0"/>
          <dgm:chPref val="0"/>
        </dgm:presLayoutVars>
      </dgm:prSet>
      <dgm:spPr/>
    </dgm:pt>
    <dgm:pt modelId="{2826D94C-DE53-45A0-88BC-842093B96823}" type="pres">
      <dgm:prSet presAssocID="{CFC63E83-E2F9-4785-A365-C94071CA1DB9}" presName="sibTrans" presStyleCnt="0"/>
      <dgm:spPr/>
    </dgm:pt>
    <dgm:pt modelId="{A27E1E4F-F3F6-4087-B2D6-0ECE9C0ECA25}" type="pres">
      <dgm:prSet presAssocID="{17A67ADE-CFCE-4AC2-9A78-BD176C0F6599}" presName="compNode" presStyleCnt="0"/>
      <dgm:spPr/>
    </dgm:pt>
    <dgm:pt modelId="{7D2DA0D9-06AA-41FF-91C6-D18D6D3E10B9}" type="pres">
      <dgm:prSet presAssocID="{17A67ADE-CFCE-4AC2-9A78-BD176C0F6599}" presName="bgRect" presStyleLbl="bgShp" presStyleIdx="1" presStyleCnt="2"/>
      <dgm:spPr/>
    </dgm:pt>
    <dgm:pt modelId="{249EB699-2A82-44AD-A1EC-CE2D51023489}" type="pres">
      <dgm:prSet presAssocID="{17A67ADE-CFCE-4AC2-9A78-BD176C0F659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B0DBFB98-7C4D-449F-804B-3A85831B6AE1}" type="pres">
      <dgm:prSet presAssocID="{17A67ADE-CFCE-4AC2-9A78-BD176C0F6599}" presName="spaceRect" presStyleCnt="0"/>
      <dgm:spPr/>
    </dgm:pt>
    <dgm:pt modelId="{0A88B810-8AB8-4D94-A262-352CCC58A2DC}" type="pres">
      <dgm:prSet presAssocID="{17A67ADE-CFCE-4AC2-9A78-BD176C0F6599}" presName="parTx" presStyleLbl="revTx" presStyleIdx="1" presStyleCnt="2">
        <dgm:presLayoutVars>
          <dgm:chMax val="0"/>
          <dgm:chPref val="0"/>
        </dgm:presLayoutVars>
      </dgm:prSet>
      <dgm:spPr/>
    </dgm:pt>
  </dgm:ptLst>
  <dgm:cxnLst>
    <dgm:cxn modelId="{443C661A-0E99-4DC6-B792-90A20CA6D22C}" type="presOf" srcId="{093B1704-C8F1-4CED-945E-BD7C43419734}" destId="{02CF15E9-352D-48F9-94AD-72048B712E71}" srcOrd="0" destOrd="0" presId="urn:microsoft.com/office/officeart/2018/2/layout/IconVerticalSolidList"/>
    <dgm:cxn modelId="{4AB6F576-EB1A-47F8-9BB2-910C59F5020C}" srcId="{8B94C837-73A4-42A8-A1DF-895348DAEFF5}" destId="{093B1704-C8F1-4CED-945E-BD7C43419734}" srcOrd="0" destOrd="0" parTransId="{91AED81E-1F28-4748-A6DF-1DEDD1D539F5}" sibTransId="{CFC63E83-E2F9-4785-A365-C94071CA1DB9}"/>
    <dgm:cxn modelId="{B588FA95-9423-492B-AF36-5673B0AF9EE3}" type="presOf" srcId="{8B94C837-73A4-42A8-A1DF-895348DAEFF5}" destId="{E22C032A-B39C-4DFD-987F-E502C5003356}" srcOrd="0" destOrd="0" presId="urn:microsoft.com/office/officeart/2018/2/layout/IconVerticalSolidList"/>
    <dgm:cxn modelId="{F5937896-C3F3-4C62-9E40-8A1E992B897D}" type="presOf" srcId="{17A67ADE-CFCE-4AC2-9A78-BD176C0F6599}" destId="{0A88B810-8AB8-4D94-A262-352CCC58A2DC}" srcOrd="0" destOrd="0" presId="urn:microsoft.com/office/officeart/2018/2/layout/IconVerticalSolidList"/>
    <dgm:cxn modelId="{F9A9A1F1-94F7-42DE-8368-15CF3FA62B73}" srcId="{8B94C837-73A4-42A8-A1DF-895348DAEFF5}" destId="{17A67ADE-CFCE-4AC2-9A78-BD176C0F6599}" srcOrd="1" destOrd="0" parTransId="{036A9750-5C60-4FEA-877E-41C8C0E0AB56}" sibTransId="{3A6B666E-B407-4CA7-B784-8FA0147B8398}"/>
    <dgm:cxn modelId="{BEB34BD7-D992-4C69-A64D-FCA4AFF3C30A}" type="presParOf" srcId="{E22C032A-B39C-4DFD-987F-E502C5003356}" destId="{AB44DB4B-5BDC-41B7-AA60-594D8A5532A6}" srcOrd="0" destOrd="0" presId="urn:microsoft.com/office/officeart/2018/2/layout/IconVerticalSolidList"/>
    <dgm:cxn modelId="{884C55FC-AF43-46FC-8A0C-91CD98886C22}" type="presParOf" srcId="{AB44DB4B-5BDC-41B7-AA60-594D8A5532A6}" destId="{3B0563C9-B055-4579-B5CF-F33BEE32212C}" srcOrd="0" destOrd="0" presId="urn:microsoft.com/office/officeart/2018/2/layout/IconVerticalSolidList"/>
    <dgm:cxn modelId="{AD6566A2-3B78-4AF8-8006-80FB874DA410}" type="presParOf" srcId="{AB44DB4B-5BDC-41B7-AA60-594D8A5532A6}" destId="{E3F21BC9-B3AA-4AAD-AE72-35263704942D}" srcOrd="1" destOrd="0" presId="urn:microsoft.com/office/officeart/2018/2/layout/IconVerticalSolidList"/>
    <dgm:cxn modelId="{5814EE07-DC18-48C9-BF4F-EB5C600EF251}" type="presParOf" srcId="{AB44DB4B-5BDC-41B7-AA60-594D8A5532A6}" destId="{E5FEC191-86A9-4916-9497-9EB00A5AB184}" srcOrd="2" destOrd="0" presId="urn:microsoft.com/office/officeart/2018/2/layout/IconVerticalSolidList"/>
    <dgm:cxn modelId="{B2D505C8-D3D0-4CDB-9CF7-3C988ED2861C}" type="presParOf" srcId="{AB44DB4B-5BDC-41B7-AA60-594D8A5532A6}" destId="{02CF15E9-352D-48F9-94AD-72048B712E71}" srcOrd="3" destOrd="0" presId="urn:microsoft.com/office/officeart/2018/2/layout/IconVerticalSolidList"/>
    <dgm:cxn modelId="{426BD7B2-1B5D-4957-AB79-23F5CB02B77A}" type="presParOf" srcId="{E22C032A-B39C-4DFD-987F-E502C5003356}" destId="{2826D94C-DE53-45A0-88BC-842093B96823}" srcOrd="1" destOrd="0" presId="urn:microsoft.com/office/officeart/2018/2/layout/IconVerticalSolidList"/>
    <dgm:cxn modelId="{D0BEBC38-1F1B-4E91-9BF9-6D1AA41180D0}" type="presParOf" srcId="{E22C032A-B39C-4DFD-987F-E502C5003356}" destId="{A27E1E4F-F3F6-4087-B2D6-0ECE9C0ECA25}" srcOrd="2" destOrd="0" presId="urn:microsoft.com/office/officeart/2018/2/layout/IconVerticalSolidList"/>
    <dgm:cxn modelId="{0EE11270-4795-4045-A1E1-9BBD55CE4E57}" type="presParOf" srcId="{A27E1E4F-F3F6-4087-B2D6-0ECE9C0ECA25}" destId="{7D2DA0D9-06AA-41FF-91C6-D18D6D3E10B9}" srcOrd="0" destOrd="0" presId="urn:microsoft.com/office/officeart/2018/2/layout/IconVerticalSolidList"/>
    <dgm:cxn modelId="{A9277F41-5835-42DD-96D9-D24375FA6F2E}" type="presParOf" srcId="{A27E1E4F-F3F6-4087-B2D6-0ECE9C0ECA25}" destId="{249EB699-2A82-44AD-A1EC-CE2D51023489}" srcOrd="1" destOrd="0" presId="urn:microsoft.com/office/officeart/2018/2/layout/IconVerticalSolidList"/>
    <dgm:cxn modelId="{5055BF71-DE0E-414A-BBDC-2604404233D3}" type="presParOf" srcId="{A27E1E4F-F3F6-4087-B2D6-0ECE9C0ECA25}" destId="{B0DBFB98-7C4D-449F-804B-3A85831B6AE1}" srcOrd="2" destOrd="0" presId="urn:microsoft.com/office/officeart/2018/2/layout/IconVerticalSolidList"/>
    <dgm:cxn modelId="{73B7CAE3-CB2D-47CC-9D5D-642CEBF4BC83}" type="presParOf" srcId="{A27E1E4F-F3F6-4087-B2D6-0ECE9C0ECA25}" destId="{0A88B810-8AB8-4D94-A262-352CCC58A2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AF91C-A0DB-4C0B-991C-B6963E0AA3B7}">
      <dsp:nvSpPr>
        <dsp:cNvPr id="0" name=""/>
        <dsp:cNvSpPr/>
      </dsp:nvSpPr>
      <dsp:spPr>
        <a:xfrm>
          <a:off x="0" y="3958"/>
          <a:ext cx="6309300" cy="135594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12163-14B7-4717-A010-96EC71254DB3}">
      <dsp:nvSpPr>
        <dsp:cNvPr id="0" name=""/>
        <dsp:cNvSpPr/>
      </dsp:nvSpPr>
      <dsp:spPr>
        <a:xfrm>
          <a:off x="410173" y="309046"/>
          <a:ext cx="746499" cy="745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DE3EA4-7F41-486E-A337-9600FBFCD430}">
      <dsp:nvSpPr>
        <dsp:cNvPr id="0" name=""/>
        <dsp:cNvSpPr/>
      </dsp:nvSpPr>
      <dsp:spPr>
        <a:xfrm>
          <a:off x="1566847" y="3958"/>
          <a:ext cx="4660144" cy="1357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45" tIns="143645" rIns="143645" bIns="143645" numCol="1" spcCol="1270" anchor="ctr" anchorCtr="0">
          <a:noAutofit/>
        </a:bodyPr>
        <a:lstStyle/>
        <a:p>
          <a:pPr marL="0" lvl="0" indent="0" algn="l" defTabSz="800100">
            <a:lnSpc>
              <a:spcPct val="90000"/>
            </a:lnSpc>
            <a:spcBef>
              <a:spcPct val="0"/>
            </a:spcBef>
            <a:spcAft>
              <a:spcPct val="35000"/>
            </a:spcAft>
            <a:buNone/>
          </a:pPr>
          <a:r>
            <a:rPr lang="en-US" sz="1800" kern="1200">
              <a:latin typeface="Baskerville" panose="02020502070401020303" pitchFamily="18" charset="0"/>
              <a:ea typeface="Baskerville" panose="02020502070401020303" pitchFamily="18" charset="0"/>
            </a:rPr>
            <a:t>The inability of some parents to provide optimum nutrition, vaccinations, and other health care because of reasons like financial instability, not decent awareness is the cause of our concern </a:t>
          </a:r>
        </a:p>
      </dsp:txBody>
      <dsp:txXfrm>
        <a:off x="1566847" y="3958"/>
        <a:ext cx="4660144" cy="1357271"/>
      </dsp:txXfrm>
    </dsp:sp>
    <dsp:sp modelId="{44699FEC-41C5-47D2-8373-930D6417D194}">
      <dsp:nvSpPr>
        <dsp:cNvPr id="0" name=""/>
        <dsp:cNvSpPr/>
      </dsp:nvSpPr>
      <dsp:spPr>
        <a:xfrm>
          <a:off x="0" y="1681252"/>
          <a:ext cx="6309300" cy="135594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34EAD-E4BD-4339-BFFB-BDDB3B812B6F}">
      <dsp:nvSpPr>
        <dsp:cNvPr id="0" name=""/>
        <dsp:cNvSpPr/>
      </dsp:nvSpPr>
      <dsp:spPr>
        <a:xfrm>
          <a:off x="410173" y="1985676"/>
          <a:ext cx="746499" cy="745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546C89-3A4C-48C4-B149-FF2F7806FD40}">
      <dsp:nvSpPr>
        <dsp:cNvPr id="0" name=""/>
        <dsp:cNvSpPr/>
      </dsp:nvSpPr>
      <dsp:spPr>
        <a:xfrm>
          <a:off x="1566847" y="1680588"/>
          <a:ext cx="4660144" cy="1357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45" tIns="143645" rIns="143645" bIns="143645" numCol="1" spcCol="1270" anchor="ctr" anchorCtr="0">
          <a:noAutofit/>
        </a:bodyPr>
        <a:lstStyle/>
        <a:p>
          <a:pPr marL="0" lvl="0" indent="0" algn="l" defTabSz="844550">
            <a:lnSpc>
              <a:spcPct val="90000"/>
            </a:lnSpc>
            <a:spcBef>
              <a:spcPct val="0"/>
            </a:spcBef>
            <a:spcAft>
              <a:spcPct val="35000"/>
            </a:spcAft>
            <a:buNone/>
          </a:pPr>
          <a:r>
            <a:rPr lang="en-US" sz="1900" kern="1200">
              <a:latin typeface="Baskerville" panose="02020502070401020303" pitchFamily="18" charset="0"/>
              <a:ea typeface="Baskerville" panose="02020502070401020303" pitchFamily="18" charset="0"/>
            </a:rPr>
            <a:t>The child needs a organ Donor or blood Donor in order to survive in case of emergency</a:t>
          </a:r>
        </a:p>
      </dsp:txBody>
      <dsp:txXfrm>
        <a:off x="1566847" y="1680588"/>
        <a:ext cx="4660144" cy="1357271"/>
      </dsp:txXfrm>
    </dsp:sp>
    <dsp:sp modelId="{7ED1E6E5-205A-4A48-A15C-84DF7343D9A0}">
      <dsp:nvSpPr>
        <dsp:cNvPr id="0" name=""/>
        <dsp:cNvSpPr/>
      </dsp:nvSpPr>
      <dsp:spPr>
        <a:xfrm>
          <a:off x="0" y="3357217"/>
          <a:ext cx="6309300" cy="135594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204322-7388-41E4-B22B-8C485CE6A1E3}">
      <dsp:nvSpPr>
        <dsp:cNvPr id="0" name=""/>
        <dsp:cNvSpPr/>
      </dsp:nvSpPr>
      <dsp:spPr>
        <a:xfrm>
          <a:off x="410173" y="3662305"/>
          <a:ext cx="746499" cy="745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24127A-D909-436B-834B-7DFE7A74A0D0}">
      <dsp:nvSpPr>
        <dsp:cNvPr id="0" name=""/>
        <dsp:cNvSpPr/>
      </dsp:nvSpPr>
      <dsp:spPr>
        <a:xfrm>
          <a:off x="1566847" y="3357217"/>
          <a:ext cx="4660144" cy="1357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45" tIns="143645" rIns="143645" bIns="143645" numCol="1" spcCol="1270" anchor="ctr" anchorCtr="0">
          <a:noAutofit/>
        </a:bodyPr>
        <a:lstStyle/>
        <a:p>
          <a:pPr marL="0" lvl="0" indent="0" algn="l" defTabSz="844550">
            <a:lnSpc>
              <a:spcPct val="90000"/>
            </a:lnSpc>
            <a:spcBef>
              <a:spcPct val="0"/>
            </a:spcBef>
            <a:spcAft>
              <a:spcPct val="35000"/>
            </a:spcAft>
            <a:buNone/>
          </a:pPr>
          <a:r>
            <a:rPr lang="en-US" sz="1900" kern="1200">
              <a:latin typeface="Baskerville" panose="02020502070401020303" pitchFamily="18" charset="0"/>
              <a:ea typeface="Baskerville" panose="02020502070401020303" pitchFamily="18" charset="0"/>
            </a:rPr>
            <a:t>In areas where there is no proper operating organization, people tend to get confused about reporting and worry about better medication and care for their children.</a:t>
          </a:r>
        </a:p>
      </dsp:txBody>
      <dsp:txXfrm>
        <a:off x="1566847" y="3357217"/>
        <a:ext cx="4660144" cy="13572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E7792-F6CD-2C40-9A9F-937A35EA0613}">
      <dsp:nvSpPr>
        <dsp:cNvPr id="0" name=""/>
        <dsp:cNvSpPr/>
      </dsp:nvSpPr>
      <dsp:spPr>
        <a:xfrm>
          <a:off x="2427460" y="1271177"/>
          <a:ext cx="527608" cy="91440"/>
        </a:xfrm>
        <a:custGeom>
          <a:avLst/>
          <a:gdLst/>
          <a:ahLst/>
          <a:cxnLst/>
          <a:rect l="0" t="0" r="0" b="0"/>
          <a:pathLst>
            <a:path>
              <a:moveTo>
                <a:pt x="0" y="45720"/>
              </a:moveTo>
              <a:lnTo>
                <a:pt x="52760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7309" y="1314106"/>
        <a:ext cx="27910" cy="5582"/>
      </dsp:txXfrm>
    </dsp:sp>
    <dsp:sp modelId="{CF908402-DBE1-D74D-8BB9-6780A0BD3376}">
      <dsp:nvSpPr>
        <dsp:cNvPr id="0" name=""/>
        <dsp:cNvSpPr/>
      </dsp:nvSpPr>
      <dsp:spPr>
        <a:xfrm>
          <a:off x="2265" y="588798"/>
          <a:ext cx="2426994" cy="145619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925" tIns="124832" rIns="118925" bIns="124832" numCol="1" spcCol="1270" anchor="ctr" anchorCtr="0">
          <a:noAutofit/>
        </a:bodyPr>
        <a:lstStyle/>
        <a:p>
          <a:pPr marL="0" lvl="0" indent="0" algn="ctr" defTabSz="666750">
            <a:lnSpc>
              <a:spcPct val="90000"/>
            </a:lnSpc>
            <a:spcBef>
              <a:spcPct val="0"/>
            </a:spcBef>
            <a:spcAft>
              <a:spcPct val="35000"/>
            </a:spcAft>
            <a:buNone/>
          </a:pPr>
          <a:r>
            <a:rPr lang="en-US" sz="1500" kern="1200"/>
            <a:t>The Applicant provides the vital sign data to the Doctor</a:t>
          </a:r>
        </a:p>
      </dsp:txBody>
      <dsp:txXfrm>
        <a:off x="2265" y="588798"/>
        <a:ext cx="2426994" cy="1456196"/>
      </dsp:txXfrm>
    </dsp:sp>
    <dsp:sp modelId="{27027108-BD3C-664F-B585-C0D60D672976}">
      <dsp:nvSpPr>
        <dsp:cNvPr id="0" name=""/>
        <dsp:cNvSpPr/>
      </dsp:nvSpPr>
      <dsp:spPr>
        <a:xfrm>
          <a:off x="5412664" y="1271177"/>
          <a:ext cx="527608" cy="91440"/>
        </a:xfrm>
        <a:custGeom>
          <a:avLst/>
          <a:gdLst/>
          <a:ahLst/>
          <a:cxnLst/>
          <a:rect l="0" t="0" r="0" b="0"/>
          <a:pathLst>
            <a:path>
              <a:moveTo>
                <a:pt x="0" y="45720"/>
              </a:moveTo>
              <a:lnTo>
                <a:pt x="527608"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62513" y="1314106"/>
        <a:ext cx="27910" cy="5582"/>
      </dsp:txXfrm>
    </dsp:sp>
    <dsp:sp modelId="{8CD19918-2CC2-8F47-A8D5-847C35DFF144}">
      <dsp:nvSpPr>
        <dsp:cNvPr id="0" name=""/>
        <dsp:cNvSpPr/>
      </dsp:nvSpPr>
      <dsp:spPr>
        <a:xfrm>
          <a:off x="2987469" y="588798"/>
          <a:ext cx="2426994" cy="1456196"/>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925" tIns="124832" rIns="118925" bIns="124832" numCol="1" spcCol="1270" anchor="ctr" anchorCtr="0">
          <a:noAutofit/>
        </a:bodyPr>
        <a:lstStyle/>
        <a:p>
          <a:pPr marL="0" lvl="0" indent="0" algn="ctr" defTabSz="666750">
            <a:lnSpc>
              <a:spcPct val="90000"/>
            </a:lnSpc>
            <a:spcBef>
              <a:spcPct val="0"/>
            </a:spcBef>
            <a:spcAft>
              <a:spcPct val="35000"/>
            </a:spcAft>
            <a:buNone/>
          </a:pPr>
          <a:r>
            <a:rPr lang="en-US" sz="1500" kern="1200"/>
            <a:t>Doctor analyses the vital sign data and requests Lab to perform tests if the vital sign data are abnormal</a:t>
          </a:r>
        </a:p>
      </dsp:txBody>
      <dsp:txXfrm>
        <a:off x="2987469" y="588798"/>
        <a:ext cx="2426994" cy="1456196"/>
      </dsp:txXfrm>
    </dsp:sp>
    <dsp:sp modelId="{E81D4ABE-CCF0-F245-BD7B-FCE98AD41B39}">
      <dsp:nvSpPr>
        <dsp:cNvPr id="0" name=""/>
        <dsp:cNvSpPr/>
      </dsp:nvSpPr>
      <dsp:spPr>
        <a:xfrm>
          <a:off x="8397868" y="1271177"/>
          <a:ext cx="527608" cy="91440"/>
        </a:xfrm>
        <a:custGeom>
          <a:avLst/>
          <a:gdLst/>
          <a:ahLst/>
          <a:cxnLst/>
          <a:rect l="0" t="0" r="0" b="0"/>
          <a:pathLst>
            <a:path>
              <a:moveTo>
                <a:pt x="0" y="45720"/>
              </a:moveTo>
              <a:lnTo>
                <a:pt x="527608"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47717" y="1314106"/>
        <a:ext cx="27910" cy="5582"/>
      </dsp:txXfrm>
    </dsp:sp>
    <dsp:sp modelId="{2EC6F95A-AB8F-9240-A57D-9DF0671C9260}">
      <dsp:nvSpPr>
        <dsp:cNvPr id="0" name=""/>
        <dsp:cNvSpPr/>
      </dsp:nvSpPr>
      <dsp:spPr>
        <a:xfrm>
          <a:off x="5972673" y="588798"/>
          <a:ext cx="2426994" cy="1456196"/>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925" tIns="124832" rIns="118925" bIns="124832" numCol="1" spcCol="1270" anchor="ctr" anchorCtr="0">
          <a:noAutofit/>
        </a:bodyPr>
        <a:lstStyle/>
        <a:p>
          <a:pPr marL="0" lvl="0" indent="0" algn="ctr" defTabSz="666750">
            <a:lnSpc>
              <a:spcPct val="90000"/>
            </a:lnSpc>
            <a:spcBef>
              <a:spcPct val="0"/>
            </a:spcBef>
            <a:spcAft>
              <a:spcPct val="35000"/>
            </a:spcAft>
            <a:buNone/>
          </a:pPr>
          <a:r>
            <a:rPr lang="en-US" sz="1500" kern="1200"/>
            <a:t>Lab Assistant performs the tests and sends the report back to Doctor</a:t>
          </a:r>
        </a:p>
      </dsp:txBody>
      <dsp:txXfrm>
        <a:off x="5972673" y="588798"/>
        <a:ext cx="2426994" cy="1456196"/>
      </dsp:txXfrm>
    </dsp:sp>
    <dsp:sp modelId="{EAE00E4D-2416-5142-A699-C99E2714E3FA}">
      <dsp:nvSpPr>
        <dsp:cNvPr id="0" name=""/>
        <dsp:cNvSpPr/>
      </dsp:nvSpPr>
      <dsp:spPr>
        <a:xfrm>
          <a:off x="1215763" y="2043195"/>
          <a:ext cx="8955611" cy="527608"/>
        </a:xfrm>
        <a:custGeom>
          <a:avLst/>
          <a:gdLst/>
          <a:ahLst/>
          <a:cxnLst/>
          <a:rect l="0" t="0" r="0" b="0"/>
          <a:pathLst>
            <a:path>
              <a:moveTo>
                <a:pt x="8955611" y="0"/>
              </a:moveTo>
              <a:lnTo>
                <a:pt x="8955611" y="280904"/>
              </a:lnTo>
              <a:lnTo>
                <a:pt x="0" y="280904"/>
              </a:lnTo>
              <a:lnTo>
                <a:pt x="0" y="527608"/>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69244" y="2304208"/>
        <a:ext cx="448649" cy="5582"/>
      </dsp:txXfrm>
    </dsp:sp>
    <dsp:sp modelId="{AA65B5D1-FED3-3540-9526-ABB3C7DFC046}">
      <dsp:nvSpPr>
        <dsp:cNvPr id="0" name=""/>
        <dsp:cNvSpPr/>
      </dsp:nvSpPr>
      <dsp:spPr>
        <a:xfrm>
          <a:off x="8957877" y="588798"/>
          <a:ext cx="2426994" cy="145619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925" tIns="124832" rIns="118925" bIns="124832" numCol="1" spcCol="1270" anchor="ctr" anchorCtr="0">
          <a:noAutofit/>
        </a:bodyPr>
        <a:lstStyle/>
        <a:p>
          <a:pPr marL="0" lvl="0" indent="0" algn="ctr" defTabSz="666750">
            <a:lnSpc>
              <a:spcPct val="90000"/>
            </a:lnSpc>
            <a:spcBef>
              <a:spcPct val="0"/>
            </a:spcBef>
            <a:spcAft>
              <a:spcPct val="35000"/>
            </a:spcAft>
            <a:buNone/>
          </a:pPr>
          <a:r>
            <a:rPr lang="en-US" sz="1500" kern="1200"/>
            <a:t>Doctor provides proper medication based on the report sent by the Lab</a:t>
          </a:r>
        </a:p>
      </dsp:txBody>
      <dsp:txXfrm>
        <a:off x="8957877" y="588798"/>
        <a:ext cx="2426994" cy="1456196"/>
      </dsp:txXfrm>
    </dsp:sp>
    <dsp:sp modelId="{04092DB6-72DD-C841-BB18-F1A16A2A9201}">
      <dsp:nvSpPr>
        <dsp:cNvPr id="0" name=""/>
        <dsp:cNvSpPr/>
      </dsp:nvSpPr>
      <dsp:spPr>
        <a:xfrm>
          <a:off x="2427460" y="3285582"/>
          <a:ext cx="527608" cy="91440"/>
        </a:xfrm>
        <a:custGeom>
          <a:avLst/>
          <a:gdLst/>
          <a:ahLst/>
          <a:cxnLst/>
          <a:rect l="0" t="0" r="0" b="0"/>
          <a:pathLst>
            <a:path>
              <a:moveTo>
                <a:pt x="0" y="45720"/>
              </a:moveTo>
              <a:lnTo>
                <a:pt x="527608"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7309" y="3328511"/>
        <a:ext cx="27910" cy="5582"/>
      </dsp:txXfrm>
    </dsp:sp>
    <dsp:sp modelId="{16D86580-97DB-A74F-AC16-422414E5CD4A}">
      <dsp:nvSpPr>
        <dsp:cNvPr id="0" name=""/>
        <dsp:cNvSpPr/>
      </dsp:nvSpPr>
      <dsp:spPr>
        <a:xfrm>
          <a:off x="2265" y="2603204"/>
          <a:ext cx="2426994" cy="1456196"/>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925" tIns="124832" rIns="118925" bIns="124832" numCol="1" spcCol="1270" anchor="ctr" anchorCtr="0">
          <a:noAutofit/>
        </a:bodyPr>
        <a:lstStyle/>
        <a:p>
          <a:pPr marL="0" lvl="0" indent="0" algn="ctr" defTabSz="666750">
            <a:lnSpc>
              <a:spcPct val="90000"/>
            </a:lnSpc>
            <a:spcBef>
              <a:spcPct val="0"/>
            </a:spcBef>
            <a:spcAft>
              <a:spcPct val="35000"/>
            </a:spcAft>
            <a:buNone/>
          </a:pPr>
          <a:r>
            <a:rPr lang="en-US" sz="1500" kern="1200"/>
            <a:t>Applicant may apply for financial help or organ donation request from non profit organization’s donors according to the situation</a:t>
          </a:r>
        </a:p>
      </dsp:txBody>
      <dsp:txXfrm>
        <a:off x="2265" y="2603204"/>
        <a:ext cx="2426994" cy="1456196"/>
      </dsp:txXfrm>
    </dsp:sp>
    <dsp:sp modelId="{867F43A1-75E6-674C-B03C-28DCD869A9B0}">
      <dsp:nvSpPr>
        <dsp:cNvPr id="0" name=""/>
        <dsp:cNvSpPr/>
      </dsp:nvSpPr>
      <dsp:spPr>
        <a:xfrm>
          <a:off x="5412664" y="3285582"/>
          <a:ext cx="527608" cy="91440"/>
        </a:xfrm>
        <a:custGeom>
          <a:avLst/>
          <a:gdLst/>
          <a:ahLst/>
          <a:cxnLst/>
          <a:rect l="0" t="0" r="0" b="0"/>
          <a:pathLst>
            <a:path>
              <a:moveTo>
                <a:pt x="0" y="45720"/>
              </a:moveTo>
              <a:lnTo>
                <a:pt x="52760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62513" y="3328511"/>
        <a:ext cx="27910" cy="5582"/>
      </dsp:txXfrm>
    </dsp:sp>
    <dsp:sp modelId="{8124050A-6285-294F-8A5C-D9A6A826FC07}">
      <dsp:nvSpPr>
        <dsp:cNvPr id="0" name=""/>
        <dsp:cNvSpPr/>
      </dsp:nvSpPr>
      <dsp:spPr>
        <a:xfrm>
          <a:off x="2987469" y="2603204"/>
          <a:ext cx="2426994" cy="145619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925" tIns="124832" rIns="118925" bIns="124832" numCol="1" spcCol="1270" anchor="ctr" anchorCtr="0">
          <a:noAutofit/>
        </a:bodyPr>
        <a:lstStyle/>
        <a:p>
          <a:pPr marL="0" lvl="0" indent="0" algn="ctr" defTabSz="666750">
            <a:lnSpc>
              <a:spcPct val="90000"/>
            </a:lnSpc>
            <a:spcBef>
              <a:spcPct val="0"/>
            </a:spcBef>
            <a:spcAft>
              <a:spcPct val="35000"/>
            </a:spcAft>
            <a:buNone/>
          </a:pPr>
          <a:r>
            <a:rPr lang="en-US" sz="1500" kern="1200"/>
            <a:t>Donors accepts the request from applicant and sends details to the manager for verification to proceed</a:t>
          </a:r>
        </a:p>
      </dsp:txBody>
      <dsp:txXfrm>
        <a:off x="2987469" y="2603204"/>
        <a:ext cx="2426994" cy="1456196"/>
      </dsp:txXfrm>
    </dsp:sp>
    <dsp:sp modelId="{B74F7664-4381-C546-B2FE-E77B127E3D16}">
      <dsp:nvSpPr>
        <dsp:cNvPr id="0" name=""/>
        <dsp:cNvSpPr/>
      </dsp:nvSpPr>
      <dsp:spPr>
        <a:xfrm>
          <a:off x="5972673" y="2603204"/>
          <a:ext cx="2426994" cy="1456196"/>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925" tIns="124832" rIns="118925" bIns="124832" numCol="1" spcCol="1270" anchor="ctr" anchorCtr="0">
          <a:noAutofit/>
        </a:bodyPr>
        <a:lstStyle/>
        <a:p>
          <a:pPr marL="0" lvl="0" indent="0" algn="ctr" defTabSz="666750">
            <a:lnSpc>
              <a:spcPct val="90000"/>
            </a:lnSpc>
            <a:spcBef>
              <a:spcPct val="0"/>
            </a:spcBef>
            <a:spcAft>
              <a:spcPct val="35000"/>
            </a:spcAft>
            <a:buNone/>
          </a:pPr>
          <a:r>
            <a:rPr lang="en-US" sz="1500" kern="1200"/>
            <a:t>Applicants receives the help upon approval of Manager</a:t>
          </a:r>
        </a:p>
      </dsp:txBody>
      <dsp:txXfrm>
        <a:off x="5972673" y="2603204"/>
        <a:ext cx="2426994" cy="1456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06C47-142C-4374-96FA-4D2B6F2E3C27}">
      <dsp:nvSpPr>
        <dsp:cNvPr id="0" name=""/>
        <dsp:cNvSpPr/>
      </dsp:nvSpPr>
      <dsp:spPr>
        <a:xfrm>
          <a:off x="1294312" y="62102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440AC2-D523-4C4C-A18E-8437FBD289A6}">
      <dsp:nvSpPr>
        <dsp:cNvPr id="0" name=""/>
        <dsp:cNvSpPr/>
      </dsp:nvSpPr>
      <dsp:spPr>
        <a:xfrm>
          <a:off x="799312" y="1897904"/>
          <a:ext cx="1800000" cy="1835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Baskerville" panose="02020502070401020303" pitchFamily="18" charset="0"/>
              <a:ea typeface="Baskerville" panose="02020502070401020303" pitchFamily="18" charset="0"/>
            </a:rPr>
            <a:t>Applicant Role: </a:t>
          </a:r>
          <a:r>
            <a:rPr lang="en-US" sz="1400" kern="1200" dirty="0">
              <a:latin typeface="Baskerville" panose="02020502070401020303" pitchFamily="18" charset="0"/>
              <a:ea typeface="Baskerville" panose="02020502070401020303" pitchFamily="18" charset="0"/>
            </a:rPr>
            <a:t>The Applicant role raises various requests like request to Financial Help, request for organ donor or request for blood donor</a:t>
          </a:r>
        </a:p>
      </dsp:txBody>
      <dsp:txXfrm>
        <a:off x="799312" y="1897904"/>
        <a:ext cx="1800000" cy="1835057"/>
      </dsp:txXfrm>
    </dsp:sp>
    <dsp:sp modelId="{903195C4-F35C-4B6B-95D0-7BD9DAE12846}">
      <dsp:nvSpPr>
        <dsp:cNvPr id="0" name=""/>
        <dsp:cNvSpPr/>
      </dsp:nvSpPr>
      <dsp:spPr>
        <a:xfrm>
          <a:off x="3409312" y="62102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2F2CFB-FA46-4021-8B2B-0BD66B952979}">
      <dsp:nvSpPr>
        <dsp:cNvPr id="0" name=""/>
        <dsp:cNvSpPr/>
      </dsp:nvSpPr>
      <dsp:spPr>
        <a:xfrm>
          <a:off x="2914312" y="1897904"/>
          <a:ext cx="1800000" cy="1835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Baskerville" panose="02020502070401020303" pitchFamily="18" charset="0"/>
              <a:ea typeface="Baskerville" panose="02020502070401020303" pitchFamily="18" charset="0"/>
            </a:rPr>
            <a:t>Doctor Role</a:t>
          </a:r>
          <a:r>
            <a:rPr lang="en-US" sz="1400" kern="1200" dirty="0">
              <a:latin typeface="Baskerville" panose="02020502070401020303" pitchFamily="18" charset="0"/>
              <a:ea typeface="Baskerville" panose="02020502070401020303" pitchFamily="18" charset="0"/>
            </a:rPr>
            <a:t>: The Doctor receives the Vital Sign data sent by applicant for analysis, upon analysis, requests the Lab for lab test of those with abnormal Vital Sign data.</a:t>
          </a:r>
        </a:p>
      </dsp:txBody>
      <dsp:txXfrm>
        <a:off x="2914312" y="1897904"/>
        <a:ext cx="1800000" cy="1835057"/>
      </dsp:txXfrm>
    </dsp:sp>
    <dsp:sp modelId="{6641B8F0-59A7-4621-8898-07A567812685}">
      <dsp:nvSpPr>
        <dsp:cNvPr id="0" name=""/>
        <dsp:cNvSpPr/>
      </dsp:nvSpPr>
      <dsp:spPr>
        <a:xfrm>
          <a:off x="5524312" y="62102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1B2102-7D79-4C0A-A05A-F3225DDAE474}">
      <dsp:nvSpPr>
        <dsp:cNvPr id="0" name=""/>
        <dsp:cNvSpPr/>
      </dsp:nvSpPr>
      <dsp:spPr>
        <a:xfrm>
          <a:off x="5029312" y="1897904"/>
          <a:ext cx="1800000" cy="1835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Baskerville" panose="02020502070401020303" pitchFamily="18" charset="0"/>
              <a:ea typeface="Baskerville" panose="02020502070401020303" pitchFamily="18" charset="0"/>
            </a:rPr>
            <a:t>Donor Role</a:t>
          </a:r>
          <a:r>
            <a:rPr lang="en-US" sz="1400" kern="1200" dirty="0">
              <a:latin typeface="Baskerville" panose="02020502070401020303" pitchFamily="18" charset="0"/>
              <a:ea typeface="Baskerville" panose="02020502070401020303" pitchFamily="18" charset="0"/>
            </a:rPr>
            <a:t>: The Donor is to make donations as per the Applicant’s request or donating money to applicant via approval of Manager</a:t>
          </a:r>
        </a:p>
      </dsp:txBody>
      <dsp:txXfrm>
        <a:off x="5029312" y="1897904"/>
        <a:ext cx="1800000" cy="1835057"/>
      </dsp:txXfrm>
    </dsp:sp>
    <dsp:sp modelId="{8D6C66CA-763B-4855-9124-8BA4226C47DB}">
      <dsp:nvSpPr>
        <dsp:cNvPr id="0" name=""/>
        <dsp:cNvSpPr/>
      </dsp:nvSpPr>
      <dsp:spPr>
        <a:xfrm>
          <a:off x="7639312" y="62102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7BAED8-C0F5-458E-AFF9-811B645DFC36}">
      <dsp:nvSpPr>
        <dsp:cNvPr id="0" name=""/>
        <dsp:cNvSpPr/>
      </dsp:nvSpPr>
      <dsp:spPr>
        <a:xfrm>
          <a:off x="7144312" y="1897904"/>
          <a:ext cx="1800000" cy="1835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Baskerville" panose="02020502070401020303" pitchFamily="18" charset="0"/>
              <a:ea typeface="Baskerville" panose="02020502070401020303" pitchFamily="18" charset="0"/>
            </a:rPr>
            <a:t>Lab Assistant Role</a:t>
          </a:r>
          <a:r>
            <a:rPr lang="en-US" sz="1400" kern="1200" dirty="0">
              <a:latin typeface="Baskerville" panose="02020502070401020303" pitchFamily="18" charset="0"/>
              <a:ea typeface="Baskerville" panose="02020502070401020303" pitchFamily="18" charset="0"/>
            </a:rPr>
            <a:t>: Lab Assistant completes the test requests from the Doctor and sends back the report to the Doctor</a:t>
          </a:r>
        </a:p>
      </dsp:txBody>
      <dsp:txXfrm>
        <a:off x="7144312" y="1897904"/>
        <a:ext cx="1800000" cy="1835057"/>
      </dsp:txXfrm>
    </dsp:sp>
    <dsp:sp modelId="{9C450ED9-328E-4279-91CA-7E95AF3B8E3D}">
      <dsp:nvSpPr>
        <dsp:cNvPr id="0" name=""/>
        <dsp:cNvSpPr/>
      </dsp:nvSpPr>
      <dsp:spPr>
        <a:xfrm>
          <a:off x="9754312" y="62102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F19FFD-B2E7-455B-B811-4E32943CF371}">
      <dsp:nvSpPr>
        <dsp:cNvPr id="0" name=""/>
        <dsp:cNvSpPr/>
      </dsp:nvSpPr>
      <dsp:spPr>
        <a:xfrm>
          <a:off x="9259312" y="1897904"/>
          <a:ext cx="1800000" cy="1835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Baskerville" panose="02020502070401020303" pitchFamily="18" charset="0"/>
              <a:ea typeface="Baskerville" panose="02020502070401020303" pitchFamily="18" charset="0"/>
            </a:rPr>
            <a:t>Manager Role</a:t>
          </a:r>
          <a:r>
            <a:rPr lang="en-US" sz="1400" kern="1200" dirty="0">
              <a:latin typeface="Baskerville" panose="02020502070401020303" pitchFamily="18" charset="0"/>
              <a:ea typeface="Baskerville" panose="02020502070401020303" pitchFamily="18" charset="0"/>
            </a:rPr>
            <a:t>: The responsibility of the Manager is to enforce the system is working fine by identifying the need of recipient and making sure the help is reached to the eligible applicants.</a:t>
          </a:r>
        </a:p>
      </dsp:txBody>
      <dsp:txXfrm>
        <a:off x="9259312" y="1897904"/>
        <a:ext cx="1800000" cy="1835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563C9-B055-4579-B5CF-F33BEE32212C}">
      <dsp:nvSpPr>
        <dsp:cNvPr id="0" name=""/>
        <dsp:cNvSpPr/>
      </dsp:nvSpPr>
      <dsp:spPr>
        <a:xfrm>
          <a:off x="0" y="603646"/>
          <a:ext cx="10353675" cy="111442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21BC9-B3AA-4AAD-AE72-35263704942D}">
      <dsp:nvSpPr>
        <dsp:cNvPr id="0" name=""/>
        <dsp:cNvSpPr/>
      </dsp:nvSpPr>
      <dsp:spPr>
        <a:xfrm>
          <a:off x="337113" y="854392"/>
          <a:ext cx="612933" cy="6129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CF15E9-352D-48F9-94AD-72048B712E71}">
      <dsp:nvSpPr>
        <dsp:cNvPr id="0" name=""/>
        <dsp:cNvSpPr/>
      </dsp:nvSpPr>
      <dsp:spPr>
        <a:xfrm>
          <a:off x="1287160" y="603646"/>
          <a:ext cx="9066514" cy="111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3" tIns="117943" rIns="117943" bIns="117943" numCol="1" spcCol="1270" anchor="ctr" anchorCtr="0">
          <a:noAutofit/>
        </a:bodyPr>
        <a:lstStyle/>
        <a:p>
          <a:pPr marL="0" lvl="0" indent="0" algn="l" defTabSz="977900">
            <a:lnSpc>
              <a:spcPct val="90000"/>
            </a:lnSpc>
            <a:spcBef>
              <a:spcPct val="0"/>
            </a:spcBef>
            <a:spcAft>
              <a:spcPct val="35000"/>
            </a:spcAft>
            <a:buNone/>
          </a:pPr>
          <a:r>
            <a:rPr lang="en-US" sz="2200" kern="1200"/>
            <a:t>Integrating Pharmacy Enterprise which co-ordinates with Hospital Organization and would be used to provide medicines and equipment prescribed by Doctor</a:t>
          </a:r>
        </a:p>
      </dsp:txBody>
      <dsp:txXfrm>
        <a:off x="1287160" y="603646"/>
        <a:ext cx="9066514" cy="1114425"/>
      </dsp:txXfrm>
    </dsp:sp>
    <dsp:sp modelId="{7D2DA0D9-06AA-41FF-91C6-D18D6D3E10B9}">
      <dsp:nvSpPr>
        <dsp:cNvPr id="0" name=""/>
        <dsp:cNvSpPr/>
      </dsp:nvSpPr>
      <dsp:spPr>
        <a:xfrm>
          <a:off x="0" y="1996678"/>
          <a:ext cx="10353675" cy="11144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EB699-2A82-44AD-A1EC-CE2D51023489}">
      <dsp:nvSpPr>
        <dsp:cNvPr id="0" name=""/>
        <dsp:cNvSpPr/>
      </dsp:nvSpPr>
      <dsp:spPr>
        <a:xfrm>
          <a:off x="337113" y="2247423"/>
          <a:ext cx="612933" cy="6129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88B810-8AB8-4D94-A262-352CCC58A2DC}">
      <dsp:nvSpPr>
        <dsp:cNvPr id="0" name=""/>
        <dsp:cNvSpPr/>
      </dsp:nvSpPr>
      <dsp:spPr>
        <a:xfrm>
          <a:off x="1287160" y="1996678"/>
          <a:ext cx="9066514" cy="111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3" tIns="117943" rIns="117943" bIns="117943" numCol="1" spcCol="1270" anchor="ctr" anchorCtr="0">
          <a:noAutofit/>
        </a:bodyPr>
        <a:lstStyle/>
        <a:p>
          <a:pPr marL="0" lvl="0" indent="0" algn="l" defTabSz="977900">
            <a:lnSpc>
              <a:spcPct val="90000"/>
            </a:lnSpc>
            <a:spcBef>
              <a:spcPct val="0"/>
            </a:spcBef>
            <a:spcAft>
              <a:spcPct val="35000"/>
            </a:spcAft>
            <a:buNone/>
          </a:pPr>
          <a:r>
            <a:rPr lang="en-US" sz="2200" kern="1200"/>
            <a:t>Integrating Insurance Organization which provides cost-effective Insurances to help support Parents</a:t>
          </a:r>
        </a:p>
      </dsp:txBody>
      <dsp:txXfrm>
        <a:off x="1287160" y="1996678"/>
        <a:ext cx="9066514" cy="11144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99DDF-C3C3-E549-8E77-F6AD135AA404}" type="datetimeFigureOut">
              <a:rPr lang="en-US" smtClean="0"/>
              <a:t>4/21/20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43992-4ABF-0E4C-82B0-E62E1DFAFE9D}" type="slidenum">
              <a:rPr lang="en-US" smtClean="0"/>
              <a:t>‹#›</a:t>
            </a:fld>
            <a:endParaRPr lang="en-US"/>
          </a:p>
        </p:txBody>
      </p:sp>
    </p:spTree>
    <p:extLst>
      <p:ext uri="{BB962C8B-B14F-4D97-AF65-F5344CB8AC3E}">
        <p14:creationId xmlns:p14="http://schemas.microsoft.com/office/powerpoint/2010/main" val="1816912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520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5482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6118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7451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7071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2631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5086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0598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8730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1484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87370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6152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8983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6377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8474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85723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4/21/20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2559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4/21/20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27788910"/>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Two people looking at the camera&#10;&#10;Description automatically generated">
            <a:extLst>
              <a:ext uri="{FF2B5EF4-FFF2-40B4-BE49-F238E27FC236}">
                <a16:creationId xmlns:a16="http://schemas.microsoft.com/office/drawing/2014/main" id="{841BC96F-E524-426E-89CA-0C1D0D86BAB9}"/>
              </a:ext>
            </a:extLst>
          </p:cNvPr>
          <p:cNvPicPr>
            <a:picLocks noChangeAspect="1"/>
          </p:cNvPicPr>
          <p:nvPr/>
        </p:nvPicPr>
        <p:blipFill>
          <a:blip r:embed="rId3"/>
          <a:srcRect/>
          <a:stretch/>
        </p:blipFill>
        <p:spPr>
          <a:xfrm>
            <a:off x="20" y="70115"/>
            <a:ext cx="12191980" cy="6717780"/>
          </a:xfrm>
          <a:prstGeom prst="rect">
            <a:avLst/>
          </a:prstGeom>
        </p:spPr>
      </p:pic>
      <p:sp>
        <p:nvSpPr>
          <p:cNvPr id="9" name="Rectangle 8">
            <a:extLst>
              <a:ext uri="{FF2B5EF4-FFF2-40B4-BE49-F238E27FC236}">
                <a16:creationId xmlns:a16="http://schemas.microsoft.com/office/drawing/2014/main" id="{BA4EDD11-078F-45BC-852D-3474DE59F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164D4A-E4CD-C34B-9B74-101430ED3FEE}"/>
              </a:ext>
            </a:extLst>
          </p:cNvPr>
          <p:cNvSpPr>
            <a:spLocks noGrp="1"/>
          </p:cNvSpPr>
          <p:nvPr>
            <p:ph type="ctrTitle"/>
          </p:nvPr>
        </p:nvSpPr>
        <p:spPr>
          <a:xfrm>
            <a:off x="4947701" y="3496574"/>
            <a:ext cx="6436104" cy="1052422"/>
          </a:xfrm>
        </p:spPr>
        <p:txBody>
          <a:bodyPr>
            <a:normAutofit/>
          </a:bodyPr>
          <a:lstStyle/>
          <a:p>
            <a:pPr algn="r"/>
            <a:r>
              <a:rPr lang="en-US" sz="4400" dirty="0">
                <a:solidFill>
                  <a:schemeClr val="tx1"/>
                </a:solidFill>
              </a:rPr>
              <a:t>Child Health Care System</a:t>
            </a:r>
          </a:p>
        </p:txBody>
      </p:sp>
      <p:sp>
        <p:nvSpPr>
          <p:cNvPr id="3" name="Subtitle 2">
            <a:extLst>
              <a:ext uri="{FF2B5EF4-FFF2-40B4-BE49-F238E27FC236}">
                <a16:creationId xmlns:a16="http://schemas.microsoft.com/office/drawing/2014/main" id="{516AAB64-3ECF-B84F-96FB-B7F8E9192002}"/>
              </a:ext>
            </a:extLst>
          </p:cNvPr>
          <p:cNvSpPr>
            <a:spLocks noGrp="1"/>
          </p:cNvSpPr>
          <p:nvPr>
            <p:ph type="subTitle" idx="1"/>
          </p:nvPr>
        </p:nvSpPr>
        <p:spPr>
          <a:xfrm>
            <a:off x="4958211" y="4548995"/>
            <a:ext cx="6638416" cy="1205033"/>
          </a:xfrm>
        </p:spPr>
        <p:txBody>
          <a:bodyPr>
            <a:noAutofit/>
          </a:bodyPr>
          <a:lstStyle/>
          <a:p>
            <a:pPr algn="r"/>
            <a:r>
              <a:rPr lang="en-US" sz="2000" dirty="0"/>
              <a:t>By: </a:t>
            </a:r>
            <a:r>
              <a:rPr lang="en-US" sz="2000" dirty="0" err="1"/>
              <a:t>Niramay</a:t>
            </a:r>
            <a:r>
              <a:rPr lang="en-US" sz="2000" dirty="0"/>
              <a:t> Kelkar</a:t>
            </a:r>
          </a:p>
          <a:p>
            <a:pPr algn="r"/>
            <a:r>
              <a:rPr lang="en-US" sz="2000" dirty="0" err="1"/>
              <a:t>Mourya</a:t>
            </a:r>
            <a:r>
              <a:rPr lang="en-US" sz="2000" dirty="0"/>
              <a:t> Pratap Reddy </a:t>
            </a:r>
            <a:r>
              <a:rPr lang="en-US" sz="2000" dirty="0" err="1"/>
              <a:t>Dassarapali</a:t>
            </a:r>
            <a:endParaRPr lang="en-US" sz="2000" dirty="0"/>
          </a:p>
          <a:p>
            <a:pPr algn="r"/>
            <a:r>
              <a:rPr lang="en-US" sz="2000" dirty="0" err="1"/>
              <a:t>Deeksha</a:t>
            </a:r>
            <a:r>
              <a:rPr lang="en-US" sz="2000" dirty="0"/>
              <a:t> Khajuria</a:t>
            </a:r>
          </a:p>
        </p:txBody>
      </p:sp>
      <p:pic>
        <p:nvPicPr>
          <p:cNvPr id="6" name="Picture 5" descr="A close up of a logo&#10;&#10;Description automatically generated">
            <a:extLst>
              <a:ext uri="{FF2B5EF4-FFF2-40B4-BE49-F238E27FC236}">
                <a16:creationId xmlns:a16="http://schemas.microsoft.com/office/drawing/2014/main" id="{EF25C642-404C-4E47-9C1A-3B2D5D3B4D28}"/>
              </a:ext>
            </a:extLst>
          </p:cNvPr>
          <p:cNvPicPr>
            <a:picLocks noChangeAspect="1"/>
          </p:cNvPicPr>
          <p:nvPr/>
        </p:nvPicPr>
        <p:blipFill>
          <a:blip r:embed="rId4"/>
          <a:stretch>
            <a:fillRect/>
          </a:stretch>
        </p:blipFill>
        <p:spPr>
          <a:xfrm>
            <a:off x="11343941" y="3850928"/>
            <a:ext cx="505372" cy="505372"/>
          </a:xfrm>
          <a:prstGeom prst="rect">
            <a:avLst/>
          </a:prstGeom>
        </p:spPr>
      </p:pic>
    </p:spTree>
    <p:extLst>
      <p:ext uri="{BB962C8B-B14F-4D97-AF65-F5344CB8AC3E}">
        <p14:creationId xmlns:p14="http://schemas.microsoft.com/office/powerpoint/2010/main" val="1377247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6ABB4-DBED-2B42-98FA-22E816171350}"/>
              </a:ext>
            </a:extLst>
          </p:cNvPr>
          <p:cNvSpPr>
            <a:spLocks noGrp="1"/>
          </p:cNvSpPr>
          <p:nvPr>
            <p:ph type="title"/>
          </p:nvPr>
        </p:nvSpPr>
        <p:spPr>
          <a:xfrm>
            <a:off x="913795" y="609600"/>
            <a:ext cx="10353762" cy="1257300"/>
          </a:xfrm>
        </p:spPr>
        <p:txBody>
          <a:bodyPr>
            <a:normAutofit/>
          </a:bodyPr>
          <a:lstStyle/>
          <a:p>
            <a:r>
              <a:rPr lang="en-US">
                <a:solidFill>
                  <a:srgbClr val="FFFFFF"/>
                </a:solidFill>
                <a:latin typeface="Baskerville" panose="02020502070401020303" pitchFamily="18" charset="0"/>
                <a:ea typeface="Baskerville" panose="02020502070401020303" pitchFamily="18" charset="0"/>
              </a:rPr>
              <a:t>Roles</a:t>
            </a:r>
          </a:p>
        </p:txBody>
      </p:sp>
      <p:pic>
        <p:nvPicPr>
          <p:cNvPr id="19" name="Picture 1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12" name="Content Placeholder 2">
            <a:extLst>
              <a:ext uri="{FF2B5EF4-FFF2-40B4-BE49-F238E27FC236}">
                <a16:creationId xmlns:a16="http://schemas.microsoft.com/office/drawing/2014/main" id="{3655D62C-023A-4D77-A1C3-571161637A37}"/>
              </a:ext>
            </a:extLst>
          </p:cNvPr>
          <p:cNvGraphicFramePr>
            <a:graphicFrameLocks noGrp="1"/>
          </p:cNvGraphicFramePr>
          <p:nvPr>
            <p:ph idx="1"/>
            <p:extLst>
              <p:ext uri="{D42A27DB-BD31-4B8C-83A1-F6EECF244321}">
                <p14:modId xmlns:p14="http://schemas.microsoft.com/office/powerpoint/2010/main" val="2328204676"/>
              </p:ext>
            </p:extLst>
          </p:nvPr>
        </p:nvGraphicFramePr>
        <p:xfrm>
          <a:off x="185738" y="2303985"/>
          <a:ext cx="11858625" cy="4353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729462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C4D9-AF7E-B74C-B5B2-51CDE060D5BC}"/>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a:t>Future Scope</a:t>
            </a:r>
          </a:p>
        </p:txBody>
      </p:sp>
      <p:sp>
        <p:nvSpPr>
          <p:cNvPr id="4" name="TextBox 3">
            <a:extLst>
              <a:ext uri="{FF2B5EF4-FFF2-40B4-BE49-F238E27FC236}">
                <a16:creationId xmlns:a16="http://schemas.microsoft.com/office/drawing/2014/main" id="{017A2128-6433-B647-81CF-28392E75A096}"/>
              </a:ext>
            </a:extLst>
          </p:cNvPr>
          <p:cNvSpPr txBox="1"/>
          <p:nvPr/>
        </p:nvSpPr>
        <p:spPr>
          <a:xfrm>
            <a:off x="8786813" y="328613"/>
            <a:ext cx="184731" cy="369332"/>
          </a:xfrm>
          <a:prstGeom prst="rect">
            <a:avLst/>
          </a:prstGeom>
          <a:noFill/>
        </p:spPr>
        <p:txBody>
          <a:bodyPr wrap="none" rtlCol="0">
            <a:spAutoFit/>
          </a:bodyPr>
          <a:lstStyle/>
          <a:p>
            <a:endParaRPr lang="en-US" dirty="0"/>
          </a:p>
        </p:txBody>
      </p:sp>
      <p:graphicFrame>
        <p:nvGraphicFramePr>
          <p:cNvPr id="30" name="Content Placeholder 8">
            <a:extLst>
              <a:ext uri="{FF2B5EF4-FFF2-40B4-BE49-F238E27FC236}">
                <a16:creationId xmlns:a16="http://schemas.microsoft.com/office/drawing/2014/main" id="{8E2A9262-46CA-4906-8FF6-DA43407B77AF}"/>
              </a:ext>
            </a:extLst>
          </p:cNvPr>
          <p:cNvGraphicFramePr>
            <a:graphicFrameLocks noGrp="1"/>
          </p:cNvGraphicFramePr>
          <p:nvPr>
            <p:ph idx="1"/>
            <p:extLst>
              <p:ext uri="{D42A27DB-BD31-4B8C-83A1-F6EECF244321}">
                <p14:modId xmlns:p14="http://schemas.microsoft.com/office/powerpoint/2010/main" val="2521505359"/>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7965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creenshot of the Applicant Registartion Form">
            <a:extLst>
              <a:ext uri="{FF2B5EF4-FFF2-40B4-BE49-F238E27FC236}">
                <a16:creationId xmlns:a16="http://schemas.microsoft.com/office/drawing/2014/main" id="{0287AA15-A594-8043-8704-52FA298AD0CC}"/>
              </a:ext>
              <a:ext uri="{C183D7F6-B498-43B3-948B-1728B52AA6E4}">
                <adec:decorative xmlns:adec="http://schemas.microsoft.com/office/drawing/2017/decorative" val="0"/>
              </a:ext>
            </a:extLst>
          </p:cNvPr>
          <p:cNvPicPr>
            <a:picLocks noGrp="1" noChangeAspect="1"/>
          </p:cNvPicPr>
          <p:nvPr>
            <p:ph idx="1"/>
          </p:nvPr>
        </p:nvPicPr>
        <p:blipFill>
          <a:blip r:embed="rId3"/>
          <a:stretch>
            <a:fillRect/>
          </a:stretch>
        </p:blipFill>
        <p:spPr>
          <a:xfrm>
            <a:off x="2028825" y="1222557"/>
            <a:ext cx="9201798" cy="4991975"/>
          </a:xfrm>
          <a:prstGeom prst="rect">
            <a:avLst/>
          </a:prstGeom>
        </p:spPr>
      </p:pic>
      <p:sp>
        <p:nvSpPr>
          <p:cNvPr id="14" name="Rectangle 13">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16FBCF-5FE8-A24C-A902-D9B65E6125D6}"/>
              </a:ext>
            </a:extLst>
          </p:cNvPr>
          <p:cNvSpPr txBox="1"/>
          <p:nvPr/>
        </p:nvSpPr>
        <p:spPr>
          <a:xfrm>
            <a:off x="928688" y="739957"/>
            <a:ext cx="4086225" cy="400110"/>
          </a:xfrm>
          <a:prstGeom prst="rect">
            <a:avLst/>
          </a:prstGeom>
          <a:noFill/>
        </p:spPr>
        <p:txBody>
          <a:bodyPr wrap="square" rtlCol="0">
            <a:spAutoFit/>
          </a:bodyPr>
          <a:lstStyle/>
          <a:p>
            <a:r>
              <a:rPr lang="en-US" sz="2000" dirty="0">
                <a:solidFill>
                  <a:schemeClr val="bg1"/>
                </a:solidFill>
                <a:latin typeface="Baskerville" panose="02020502070401020303" pitchFamily="18" charset="0"/>
                <a:ea typeface="Baskerville" panose="02020502070401020303" pitchFamily="18" charset="0"/>
              </a:rPr>
              <a:t>Registration Form for Applicants</a:t>
            </a:r>
          </a:p>
        </p:txBody>
      </p:sp>
    </p:spTree>
    <p:extLst>
      <p:ext uri="{BB962C8B-B14F-4D97-AF65-F5344CB8AC3E}">
        <p14:creationId xmlns:p14="http://schemas.microsoft.com/office/powerpoint/2010/main" val="2977588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07607B-0813-4C06-81E3-A4FB13DBA8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6"/>
            <a:ext cx="10141799" cy="5670113"/>
          </a:xfrm>
          <a:prstGeom prst="rect">
            <a:avLst/>
          </a:prstGeom>
        </p:spPr>
      </p:pic>
      <p:pic>
        <p:nvPicPr>
          <p:cNvPr id="5" name="Content Placeholder 4" descr="A picture containing sitting&#10;&#10;Description automatically generated">
            <a:extLst>
              <a:ext uri="{FF2B5EF4-FFF2-40B4-BE49-F238E27FC236}">
                <a16:creationId xmlns:a16="http://schemas.microsoft.com/office/drawing/2014/main" id="{A5215217-D69B-2D4C-985B-1443EB60231D}"/>
              </a:ext>
            </a:extLst>
          </p:cNvPr>
          <p:cNvPicPr>
            <a:picLocks noGrp="1" noChangeAspect="1"/>
          </p:cNvPicPr>
          <p:nvPr>
            <p:ph idx="1"/>
          </p:nvPr>
        </p:nvPicPr>
        <p:blipFill rotWithShape="1">
          <a:blip r:embed="rId4"/>
          <a:srcRect t="2672" r="1" b="5259"/>
          <a:stretch/>
        </p:blipFill>
        <p:spPr>
          <a:xfrm>
            <a:off x="1509806" y="1064806"/>
            <a:ext cx="9149952" cy="4633350"/>
          </a:xfrm>
          <a:prstGeom prst="rect">
            <a:avLst/>
          </a:prstGeom>
          <a:ln w="50800" cap="rnd">
            <a:noFill/>
          </a:ln>
        </p:spPr>
      </p:pic>
      <p:sp>
        <p:nvSpPr>
          <p:cNvPr id="6" name="TextBox 5">
            <a:extLst>
              <a:ext uri="{FF2B5EF4-FFF2-40B4-BE49-F238E27FC236}">
                <a16:creationId xmlns:a16="http://schemas.microsoft.com/office/drawing/2014/main" id="{AB81E67D-F363-594E-B1AA-A6916C069359}"/>
              </a:ext>
            </a:extLst>
          </p:cNvPr>
          <p:cNvSpPr txBox="1"/>
          <p:nvPr/>
        </p:nvSpPr>
        <p:spPr>
          <a:xfrm>
            <a:off x="4884632" y="6215156"/>
            <a:ext cx="2400299" cy="400110"/>
          </a:xfrm>
          <a:prstGeom prst="rect">
            <a:avLst/>
          </a:prstGeom>
          <a:noFill/>
        </p:spPr>
        <p:txBody>
          <a:bodyPr wrap="square" rtlCol="0">
            <a:spAutoFit/>
          </a:bodyPr>
          <a:lstStyle/>
          <a:p>
            <a:r>
              <a:rPr lang="en-US" sz="2000" dirty="0">
                <a:latin typeface="Baskerville" panose="02020502070401020303" pitchFamily="18" charset="0"/>
                <a:ea typeface="Baskerville" panose="02020502070401020303" pitchFamily="18" charset="0"/>
              </a:rPr>
              <a:t>Admin</a:t>
            </a:r>
            <a:r>
              <a:rPr lang="en-US" dirty="0">
                <a:latin typeface="Baskerville" panose="02020502070401020303" pitchFamily="18" charset="0"/>
                <a:ea typeface="Baskerville" panose="02020502070401020303" pitchFamily="18" charset="0"/>
              </a:rPr>
              <a:t> </a:t>
            </a:r>
            <a:r>
              <a:rPr lang="en-US" sz="2000" dirty="0">
                <a:latin typeface="Baskerville" panose="02020502070401020303" pitchFamily="18" charset="0"/>
                <a:ea typeface="Baskerville" panose="02020502070401020303" pitchFamily="18" charset="0"/>
              </a:rPr>
              <a:t>Area</a:t>
            </a:r>
          </a:p>
        </p:txBody>
      </p:sp>
    </p:spTree>
    <p:extLst>
      <p:ext uri="{BB962C8B-B14F-4D97-AF65-F5344CB8AC3E}">
        <p14:creationId xmlns:p14="http://schemas.microsoft.com/office/powerpoint/2010/main" val="182130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0369-2B1F-A148-9EB1-3DDA271B2B72}"/>
              </a:ext>
            </a:extLst>
          </p:cNvPr>
          <p:cNvSpPr>
            <a:spLocks noGrp="1"/>
          </p:cNvSpPr>
          <p:nvPr>
            <p:ph type="title"/>
          </p:nvPr>
        </p:nvSpPr>
        <p:spPr/>
        <p:txBody>
          <a:bodyPr/>
          <a:lstStyle/>
          <a:p>
            <a:r>
              <a:rPr lang="en-US" dirty="0"/>
              <a:t>Doctor Work Area</a:t>
            </a:r>
          </a:p>
        </p:txBody>
      </p:sp>
      <p:pic>
        <p:nvPicPr>
          <p:cNvPr id="5" name="Content Placeholder 4" descr="A screenshot of a cell phone&#10;&#10;Description automatically generated">
            <a:extLst>
              <a:ext uri="{FF2B5EF4-FFF2-40B4-BE49-F238E27FC236}">
                <a16:creationId xmlns:a16="http://schemas.microsoft.com/office/drawing/2014/main" id="{1EACA854-880C-624B-AC57-B8188736EA38}"/>
              </a:ext>
            </a:extLst>
          </p:cNvPr>
          <p:cNvPicPr>
            <a:picLocks noGrp="1" noChangeAspect="1"/>
          </p:cNvPicPr>
          <p:nvPr>
            <p:ph idx="1"/>
          </p:nvPr>
        </p:nvPicPr>
        <p:blipFill>
          <a:blip r:embed="rId2"/>
          <a:stretch>
            <a:fillRect/>
          </a:stretch>
        </p:blipFill>
        <p:spPr>
          <a:xfrm>
            <a:off x="1143000" y="2076450"/>
            <a:ext cx="9501188" cy="4171950"/>
          </a:xfrm>
        </p:spPr>
      </p:pic>
    </p:spTree>
    <p:extLst>
      <p:ext uri="{BB962C8B-B14F-4D97-AF65-F5344CB8AC3E}">
        <p14:creationId xmlns:p14="http://schemas.microsoft.com/office/powerpoint/2010/main" val="3319029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indoor, sitting, holding, pair&#10;&#10;Description automatically generated">
            <a:extLst>
              <a:ext uri="{FF2B5EF4-FFF2-40B4-BE49-F238E27FC236}">
                <a16:creationId xmlns:a16="http://schemas.microsoft.com/office/drawing/2014/main" id="{15A0A9E7-4F9F-4244-BCAC-C54CE53E61C3}"/>
              </a:ext>
            </a:extLst>
          </p:cNvPr>
          <p:cNvPicPr>
            <a:picLocks noGrp="1" noChangeAspect="1"/>
          </p:cNvPicPr>
          <p:nvPr>
            <p:ph idx="1"/>
          </p:nvPr>
        </p:nvPicPr>
        <p:blipFill>
          <a:blip r:embed="rId3"/>
          <a:stretch>
            <a:fillRect/>
          </a:stretch>
        </p:blipFill>
        <p:spPr>
          <a:xfrm>
            <a:off x="1031394" y="643467"/>
            <a:ext cx="10129211" cy="5571066"/>
          </a:xfrm>
          <a:prstGeom prst="rect">
            <a:avLst/>
          </a:prstGeom>
        </p:spPr>
      </p:pic>
      <p:sp>
        <p:nvSpPr>
          <p:cNvPr id="15" name="Rectangle 14">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C2D1B0-27FC-B945-89D4-414DE99D4E35}"/>
              </a:ext>
            </a:extLst>
          </p:cNvPr>
          <p:cNvSpPr txBox="1"/>
          <p:nvPr/>
        </p:nvSpPr>
        <p:spPr>
          <a:xfrm>
            <a:off x="3514726" y="19665"/>
            <a:ext cx="2828924"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Applicant Portal</a:t>
            </a:r>
          </a:p>
        </p:txBody>
      </p:sp>
    </p:spTree>
    <p:extLst>
      <p:ext uri="{BB962C8B-B14F-4D97-AF65-F5344CB8AC3E}">
        <p14:creationId xmlns:p14="http://schemas.microsoft.com/office/powerpoint/2010/main" val="2827154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22CC74-A4A9-5247-A152-331EAC2FA768}"/>
              </a:ext>
            </a:extLst>
          </p:cNvPr>
          <p:cNvSpPr>
            <a:spLocks noGrp="1"/>
          </p:cNvSpPr>
          <p:nvPr>
            <p:ph type="title"/>
          </p:nvPr>
        </p:nvSpPr>
        <p:spPr>
          <a:xfrm>
            <a:off x="695916" y="1078264"/>
            <a:ext cx="3422930" cy="4701473"/>
          </a:xfrm>
        </p:spPr>
        <p:txBody>
          <a:bodyPr>
            <a:normAutofit/>
          </a:bodyPr>
          <a:lstStyle/>
          <a:p>
            <a:pPr algn="r"/>
            <a:r>
              <a:rPr lang="en-US" sz="6000" dirty="0">
                <a:solidFill>
                  <a:schemeClr val="bg1"/>
                </a:solidFill>
                <a:latin typeface="Baskerville" panose="02020502070401020303" pitchFamily="18" charset="0"/>
                <a:ea typeface="Baskerville" panose="02020502070401020303" pitchFamily="18" charset="0"/>
              </a:rPr>
              <a:t>Child Health Care System</a:t>
            </a:r>
            <a:endParaRPr lang="en-US" sz="6000" dirty="0">
              <a:solidFill>
                <a:srgbClr val="FFFFFF"/>
              </a:solidFill>
            </a:endParaRPr>
          </a:p>
        </p:txBody>
      </p:sp>
      <p:sp>
        <p:nvSpPr>
          <p:cNvPr id="3" name="Content Placeholder 2">
            <a:extLst>
              <a:ext uri="{FF2B5EF4-FFF2-40B4-BE49-F238E27FC236}">
                <a16:creationId xmlns:a16="http://schemas.microsoft.com/office/drawing/2014/main" id="{D02487F6-854D-4140-A617-8DD0555952A9}"/>
              </a:ext>
            </a:extLst>
          </p:cNvPr>
          <p:cNvSpPr>
            <a:spLocks noGrp="1"/>
          </p:cNvSpPr>
          <p:nvPr>
            <p:ph idx="1"/>
          </p:nvPr>
        </p:nvSpPr>
        <p:spPr>
          <a:xfrm>
            <a:off x="5114167" y="1078263"/>
            <a:ext cx="6117578" cy="4701474"/>
          </a:xfrm>
          <a:effectLst/>
        </p:spPr>
        <p:txBody>
          <a:bodyPr anchor="ctr">
            <a:normAutofit lnSpcReduction="10000"/>
          </a:bodyPr>
          <a:lstStyle/>
          <a:p>
            <a:r>
              <a:rPr lang="en-US" sz="2400" dirty="0">
                <a:solidFill>
                  <a:schemeClr val="tx1"/>
                </a:solidFill>
              </a:rPr>
              <a:t>Introduction- Problem Statement</a:t>
            </a:r>
          </a:p>
          <a:p>
            <a:r>
              <a:rPr lang="en-US" sz="2400" dirty="0">
                <a:solidFill>
                  <a:schemeClr val="tx1"/>
                </a:solidFill>
              </a:rPr>
              <a:t>How it has solved the issue?</a:t>
            </a:r>
          </a:p>
          <a:p>
            <a:r>
              <a:rPr lang="en-US" sz="2400" dirty="0">
                <a:solidFill>
                  <a:schemeClr val="tx1"/>
                </a:solidFill>
              </a:rPr>
              <a:t>Application- </a:t>
            </a:r>
          </a:p>
          <a:p>
            <a:pPr lvl="1"/>
            <a:r>
              <a:rPr lang="en-US" sz="2400" dirty="0">
                <a:effectLst/>
              </a:rPr>
              <a:t>Eco-System Architecture Diagram</a:t>
            </a:r>
          </a:p>
          <a:p>
            <a:pPr lvl="1"/>
            <a:r>
              <a:rPr lang="en-US" sz="2400" dirty="0">
                <a:solidFill>
                  <a:schemeClr val="tx1"/>
                </a:solidFill>
              </a:rPr>
              <a:t>UML Diagram</a:t>
            </a:r>
          </a:p>
          <a:p>
            <a:pPr lvl="1"/>
            <a:r>
              <a:rPr lang="en-US" sz="2400" dirty="0">
                <a:solidFill>
                  <a:schemeClr val="tx1"/>
                </a:solidFill>
              </a:rPr>
              <a:t>Workflow</a:t>
            </a:r>
          </a:p>
          <a:p>
            <a:pPr lvl="1"/>
            <a:r>
              <a:rPr lang="en-US" sz="2400" dirty="0">
                <a:solidFill>
                  <a:schemeClr val="tx1"/>
                </a:solidFill>
              </a:rPr>
              <a:t>Roles</a:t>
            </a:r>
          </a:p>
          <a:p>
            <a:pPr lvl="1"/>
            <a:r>
              <a:rPr lang="en-US" sz="2400" dirty="0">
                <a:solidFill>
                  <a:schemeClr val="tx1"/>
                </a:solidFill>
              </a:rPr>
              <a:t>Future Scope</a:t>
            </a:r>
          </a:p>
          <a:p>
            <a:pPr lvl="1"/>
            <a:r>
              <a:rPr lang="en-US" sz="2400" dirty="0">
                <a:solidFill>
                  <a:schemeClr val="tx1"/>
                </a:solidFill>
              </a:rPr>
              <a:t>Screenshots</a:t>
            </a:r>
          </a:p>
          <a:p>
            <a:endParaRPr lang="en-US" dirty="0"/>
          </a:p>
        </p:txBody>
      </p:sp>
    </p:spTree>
    <p:extLst>
      <p:ext uri="{BB962C8B-B14F-4D97-AF65-F5344CB8AC3E}">
        <p14:creationId xmlns:p14="http://schemas.microsoft.com/office/powerpoint/2010/main" val="293802005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FC5D6-54CD-B848-8F98-1E6E9717E1F0}"/>
              </a:ext>
            </a:extLst>
          </p:cNvPr>
          <p:cNvSpPr>
            <a:spLocks noGrp="1"/>
          </p:cNvSpPr>
          <p:nvPr>
            <p:ph type="title"/>
          </p:nvPr>
        </p:nvSpPr>
        <p:spPr>
          <a:xfrm>
            <a:off x="390106" y="1042130"/>
            <a:ext cx="4294078" cy="4570457"/>
          </a:xfrm>
          <a:effectLst/>
        </p:spPr>
        <p:txBody>
          <a:bodyPr>
            <a:noAutofit/>
          </a:bodyPr>
          <a:lstStyle/>
          <a:p>
            <a:pPr algn="l"/>
            <a:r>
              <a:rPr lang="en-US" sz="2200" dirty="0">
                <a:latin typeface="Baskerville" panose="02020502070401020303" pitchFamily="18" charset="0"/>
                <a:ea typeface="Baskerville" panose="02020502070401020303" pitchFamily="18" charset="0"/>
              </a:rPr>
              <a:t>Few parents in these times do not have decent awareness to attend to one’s child’s health owing to both the parents’ jobs, or inattentiveness.</a:t>
            </a:r>
            <a:br>
              <a:rPr lang="en-US" sz="2200" dirty="0">
                <a:latin typeface="Baskerville" panose="02020502070401020303" pitchFamily="18" charset="0"/>
                <a:ea typeface="Baskerville" panose="02020502070401020303" pitchFamily="18" charset="0"/>
              </a:rPr>
            </a:br>
            <a:br>
              <a:rPr lang="en-US" sz="2200" dirty="0">
                <a:latin typeface="Baskerville" panose="02020502070401020303" pitchFamily="18" charset="0"/>
                <a:ea typeface="Baskerville" panose="02020502070401020303" pitchFamily="18" charset="0"/>
              </a:rPr>
            </a:br>
            <a:r>
              <a:rPr lang="en-US" sz="2200" dirty="0">
                <a:latin typeface="Baskerville" panose="02020502070401020303" pitchFamily="18" charset="0"/>
                <a:ea typeface="Baskerville" panose="02020502070401020303" pitchFamily="18" charset="0"/>
              </a:rPr>
              <a:t>The current infant mortality rate for U.S. in 2020 is 5.681 deaths per 1000 live births, a 1.17% decline from 2019. The infant mortality rate for U.S. in 2019 was 5.748 deaths per 1000 live births, a 1.15% decline from 2018.</a:t>
            </a:r>
            <a:br>
              <a:rPr lang="en-US" sz="2200" dirty="0">
                <a:latin typeface="Baskerville" panose="02020502070401020303" pitchFamily="18" charset="0"/>
                <a:ea typeface="Baskerville" panose="02020502070401020303" pitchFamily="18" charset="0"/>
              </a:rPr>
            </a:br>
            <a:endParaRPr lang="en-US" sz="2200" dirty="0">
              <a:latin typeface="Baskerville" panose="02020502070401020303" pitchFamily="18" charset="0"/>
              <a:ea typeface="Baskerville" panose="02020502070401020303" pitchFamily="18" charset="0"/>
            </a:endParaRPr>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9B885710-8DE0-7849-92FD-4DC238A71CCE}"/>
              </a:ext>
            </a:extLst>
          </p:cNvPr>
          <p:cNvPicPr>
            <a:picLocks noGrp="1" noChangeAspect="1"/>
          </p:cNvPicPr>
          <p:nvPr>
            <p:ph idx="1"/>
          </p:nvPr>
        </p:nvPicPr>
        <p:blipFill>
          <a:blip r:embed="rId3"/>
          <a:stretch>
            <a:fillRect/>
          </a:stretch>
        </p:blipFill>
        <p:spPr>
          <a:xfrm>
            <a:off x="5428414" y="1262735"/>
            <a:ext cx="6273043" cy="4012387"/>
          </a:xfrm>
          <a:effectLst/>
        </p:spPr>
      </p:pic>
      <p:sp>
        <p:nvSpPr>
          <p:cNvPr id="4" name="TextBox 3">
            <a:extLst>
              <a:ext uri="{FF2B5EF4-FFF2-40B4-BE49-F238E27FC236}">
                <a16:creationId xmlns:a16="http://schemas.microsoft.com/office/drawing/2014/main" id="{11877054-ED18-5944-A5A1-071AF5C9BA78}"/>
              </a:ext>
            </a:extLst>
          </p:cNvPr>
          <p:cNvSpPr txBox="1"/>
          <p:nvPr/>
        </p:nvSpPr>
        <p:spPr>
          <a:xfrm>
            <a:off x="8929688" y="471488"/>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369ADEE-389D-C343-8F6C-094ABFD1EC35}"/>
              </a:ext>
            </a:extLst>
          </p:cNvPr>
          <p:cNvSpPr txBox="1"/>
          <p:nvPr/>
        </p:nvSpPr>
        <p:spPr>
          <a:xfrm>
            <a:off x="4011839" y="491050"/>
            <a:ext cx="4932137" cy="584775"/>
          </a:xfrm>
          <a:prstGeom prst="rect">
            <a:avLst/>
          </a:prstGeom>
          <a:noFill/>
        </p:spPr>
        <p:txBody>
          <a:bodyPr wrap="square" rtlCol="0">
            <a:spAutoFit/>
          </a:bodyPr>
          <a:lstStyle/>
          <a:p>
            <a:r>
              <a:rPr lang="en-US" sz="3200" dirty="0">
                <a:latin typeface="Baskerville" panose="02020502070401020303" pitchFamily="18" charset="0"/>
                <a:ea typeface="Baskerville" panose="02020502070401020303" pitchFamily="18" charset="0"/>
              </a:rPr>
              <a:t>Introduction</a:t>
            </a:r>
          </a:p>
        </p:txBody>
      </p:sp>
      <p:sp>
        <p:nvSpPr>
          <p:cNvPr id="9" name="TextBox 8">
            <a:extLst>
              <a:ext uri="{FF2B5EF4-FFF2-40B4-BE49-F238E27FC236}">
                <a16:creationId xmlns:a16="http://schemas.microsoft.com/office/drawing/2014/main" id="{A53E165D-BFE0-9746-B762-96D70581A759}"/>
              </a:ext>
            </a:extLst>
          </p:cNvPr>
          <p:cNvSpPr txBox="1"/>
          <p:nvPr/>
        </p:nvSpPr>
        <p:spPr>
          <a:xfrm>
            <a:off x="5428414" y="5275122"/>
            <a:ext cx="1613327" cy="307777"/>
          </a:xfrm>
          <a:prstGeom prst="rect">
            <a:avLst/>
          </a:prstGeom>
          <a:noFill/>
        </p:spPr>
        <p:txBody>
          <a:bodyPr wrap="none" rtlCol="0">
            <a:spAutoFit/>
          </a:bodyPr>
          <a:lstStyle/>
          <a:p>
            <a:r>
              <a:rPr lang="en-US" sz="1400" dirty="0" err="1"/>
              <a:t>Src:macrotrends.net</a:t>
            </a:r>
            <a:endParaRPr lang="en-US" sz="1400" dirty="0"/>
          </a:p>
        </p:txBody>
      </p:sp>
    </p:spTree>
    <p:extLst>
      <p:ext uri="{BB962C8B-B14F-4D97-AF65-F5344CB8AC3E}">
        <p14:creationId xmlns:p14="http://schemas.microsoft.com/office/powerpoint/2010/main" val="165705988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DA1F-0A8F-B940-9BE9-232BAFDE8471}"/>
              </a:ext>
            </a:extLst>
          </p:cNvPr>
          <p:cNvSpPr>
            <a:spLocks noGrp="1"/>
          </p:cNvSpPr>
          <p:nvPr>
            <p:ph type="title"/>
          </p:nvPr>
        </p:nvSpPr>
        <p:spPr>
          <a:xfrm>
            <a:off x="8145101" y="609599"/>
            <a:ext cx="3413156" cy="5273675"/>
          </a:xfrm>
        </p:spPr>
        <p:txBody>
          <a:bodyPr>
            <a:normAutofit/>
          </a:bodyPr>
          <a:lstStyle/>
          <a:p>
            <a:r>
              <a:rPr lang="en-US" dirty="0">
                <a:solidFill>
                  <a:schemeClr val="bg1"/>
                </a:solidFill>
                <a:latin typeface="Baskerville" panose="02020502070401020303" pitchFamily="18" charset="0"/>
                <a:ea typeface="Baskerville" panose="02020502070401020303" pitchFamily="18" charset="0"/>
              </a:rPr>
              <a:t>Problems Addressed</a:t>
            </a:r>
          </a:p>
        </p:txBody>
      </p:sp>
      <p:pic>
        <p:nvPicPr>
          <p:cNvPr id="21" name="Picture 16">
            <a:extLst>
              <a:ext uri="{FF2B5EF4-FFF2-40B4-BE49-F238E27FC236}">
                <a16:creationId xmlns:a16="http://schemas.microsoft.com/office/drawing/2014/main" id="{B577D423-FE81-4236-89DE-39776B8109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1672" y="609599"/>
            <a:ext cx="6889687" cy="5273675"/>
          </a:xfrm>
          <a:prstGeom prst="rect">
            <a:avLst/>
          </a:prstGeom>
        </p:spPr>
      </p:pic>
      <p:graphicFrame>
        <p:nvGraphicFramePr>
          <p:cNvPr id="12" name="Content Placeholder 2">
            <a:extLst>
              <a:ext uri="{FF2B5EF4-FFF2-40B4-BE49-F238E27FC236}">
                <a16:creationId xmlns:a16="http://schemas.microsoft.com/office/drawing/2014/main" id="{7362B20E-99F5-4024-A7BF-3E0C018B71E8}"/>
              </a:ext>
            </a:extLst>
          </p:cNvPr>
          <p:cNvGraphicFramePr>
            <a:graphicFrameLocks noGrp="1"/>
          </p:cNvGraphicFramePr>
          <p:nvPr>
            <p:ph idx="1"/>
            <p:extLst>
              <p:ext uri="{D42A27DB-BD31-4B8C-83A1-F6EECF244321}">
                <p14:modId xmlns:p14="http://schemas.microsoft.com/office/powerpoint/2010/main" val="2664450863"/>
              </p:ext>
            </p:extLst>
          </p:nvPr>
        </p:nvGraphicFramePr>
        <p:xfrm>
          <a:off x="924443" y="887213"/>
          <a:ext cx="6309300" cy="4718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7939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38100" ty="635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EBAA2-AF26-8A45-99C0-7D10886223E1}"/>
              </a:ext>
            </a:extLst>
          </p:cNvPr>
          <p:cNvSpPr>
            <a:spLocks noGrp="1"/>
          </p:cNvSpPr>
          <p:nvPr>
            <p:ph type="title"/>
          </p:nvPr>
        </p:nvSpPr>
        <p:spPr>
          <a:xfrm>
            <a:off x="557214" y="442913"/>
            <a:ext cx="10710342" cy="1931942"/>
          </a:xfrm>
        </p:spPr>
        <p:txBody>
          <a:bodyPr>
            <a:normAutofit/>
          </a:bodyPr>
          <a:lstStyle/>
          <a:p>
            <a:r>
              <a:rPr lang="en-US" sz="4800" dirty="0">
                <a:solidFill>
                  <a:srgbClr val="FFFFFF"/>
                </a:solidFill>
                <a:latin typeface="Baskerville" panose="02020502070401020303" pitchFamily="18" charset="0"/>
                <a:ea typeface="Baskerville" panose="02020502070401020303" pitchFamily="18" charset="0"/>
              </a:rPr>
              <a:t>How it has solved the issue?</a:t>
            </a:r>
          </a:p>
        </p:txBody>
      </p:sp>
      <p:sp>
        <p:nvSpPr>
          <p:cNvPr id="3" name="Content Placeholder 2">
            <a:extLst>
              <a:ext uri="{FF2B5EF4-FFF2-40B4-BE49-F238E27FC236}">
                <a16:creationId xmlns:a16="http://schemas.microsoft.com/office/drawing/2014/main" id="{F6FCC7C4-3CD9-D946-9205-E02E4FA3F50D}"/>
              </a:ext>
            </a:extLst>
          </p:cNvPr>
          <p:cNvSpPr>
            <a:spLocks noGrp="1"/>
          </p:cNvSpPr>
          <p:nvPr>
            <p:ph idx="1"/>
          </p:nvPr>
        </p:nvSpPr>
        <p:spPr>
          <a:xfrm>
            <a:off x="-1" y="2565918"/>
            <a:ext cx="6615113" cy="4143375"/>
          </a:xfrm>
          <a:effectLst/>
        </p:spPr>
        <p:txBody>
          <a:bodyPr anchor="ctr">
            <a:normAutofit/>
          </a:bodyPr>
          <a:lstStyle/>
          <a:p>
            <a:r>
              <a:rPr lang="en-US" sz="2400" dirty="0">
                <a:latin typeface="Baskerville" panose="02020502070401020303" pitchFamily="18" charset="0"/>
                <a:ea typeface="Baskerville" panose="02020502070401020303" pitchFamily="18" charset="0"/>
              </a:rPr>
              <a:t>Application connects patient, doctors and donors</a:t>
            </a:r>
          </a:p>
          <a:p>
            <a:r>
              <a:rPr lang="en-US" sz="2400" dirty="0">
                <a:latin typeface="Baskerville" panose="02020502070401020303" pitchFamily="18" charset="0"/>
                <a:ea typeface="Baskerville" panose="02020502070401020303" pitchFamily="18" charset="0"/>
              </a:rPr>
              <a:t>Non-Profit enterprise provides Donors who are interested in helping the underprivileged families financially, by donating organ or by donating blood.</a:t>
            </a:r>
          </a:p>
          <a:p>
            <a:r>
              <a:rPr lang="en-US" sz="2400" dirty="0">
                <a:latin typeface="Baskerville" panose="02020502070401020303" pitchFamily="18" charset="0"/>
                <a:ea typeface="Baskerville" panose="02020502070401020303" pitchFamily="18" charset="0"/>
              </a:rPr>
              <a:t>Doctor can monitor the child’ data through the application and suggest medication</a:t>
            </a:r>
          </a:p>
          <a:p>
            <a:r>
              <a:rPr lang="en-US" sz="2400" dirty="0">
                <a:latin typeface="Baskerville" panose="02020502070401020303" pitchFamily="18" charset="0"/>
                <a:ea typeface="Baskerville" panose="02020502070401020303" pitchFamily="18" charset="0"/>
              </a:rPr>
              <a:t>Applicant can hire </a:t>
            </a:r>
            <a:r>
              <a:rPr lang="en-US" sz="2400" dirty="0" err="1">
                <a:latin typeface="Baskerville" panose="02020502070401020303" pitchFamily="18" charset="0"/>
                <a:ea typeface="Baskerville" panose="02020502070401020303" pitchFamily="18" charset="0"/>
              </a:rPr>
              <a:t>licenced</a:t>
            </a:r>
            <a:r>
              <a:rPr lang="en-US" sz="2400" dirty="0">
                <a:latin typeface="Baskerville" panose="02020502070401020303" pitchFamily="18" charset="0"/>
                <a:ea typeface="Baskerville" panose="02020502070401020303" pitchFamily="18" charset="0"/>
              </a:rPr>
              <a:t> babysitters</a:t>
            </a:r>
          </a:p>
          <a:p>
            <a:endParaRPr lang="en-US" dirty="0"/>
          </a:p>
        </p:txBody>
      </p:sp>
      <p:pic>
        <p:nvPicPr>
          <p:cNvPr id="5" name="Picture 4">
            <a:extLst>
              <a:ext uri="{FF2B5EF4-FFF2-40B4-BE49-F238E27FC236}">
                <a16:creationId xmlns:a16="http://schemas.microsoft.com/office/drawing/2014/main" id="{269A8AB6-F651-D244-BD10-E885467288EA}"/>
              </a:ext>
            </a:extLst>
          </p:cNvPr>
          <p:cNvPicPr>
            <a:picLocks noChangeAspect="1"/>
          </p:cNvPicPr>
          <p:nvPr/>
        </p:nvPicPr>
        <p:blipFill>
          <a:blip r:embed="rId3"/>
          <a:stretch>
            <a:fillRect/>
          </a:stretch>
        </p:blipFill>
        <p:spPr>
          <a:xfrm>
            <a:off x="7011727" y="2637355"/>
            <a:ext cx="4783657" cy="3811977"/>
          </a:xfrm>
          <a:prstGeom prst="rect">
            <a:avLst/>
          </a:prstGeom>
        </p:spPr>
      </p:pic>
      <p:sp>
        <p:nvSpPr>
          <p:cNvPr id="6" name="TextBox 5">
            <a:extLst>
              <a:ext uri="{FF2B5EF4-FFF2-40B4-BE49-F238E27FC236}">
                <a16:creationId xmlns:a16="http://schemas.microsoft.com/office/drawing/2014/main" id="{E6F86EE4-0193-7D4E-81C9-DF49E0C39C09}"/>
              </a:ext>
            </a:extLst>
          </p:cNvPr>
          <p:cNvSpPr txBox="1"/>
          <p:nvPr/>
        </p:nvSpPr>
        <p:spPr>
          <a:xfrm>
            <a:off x="6900863" y="6407444"/>
            <a:ext cx="1771650" cy="246221"/>
          </a:xfrm>
          <a:prstGeom prst="rect">
            <a:avLst/>
          </a:prstGeom>
          <a:noFill/>
        </p:spPr>
        <p:txBody>
          <a:bodyPr wrap="square" rtlCol="0">
            <a:spAutoFit/>
          </a:bodyPr>
          <a:lstStyle/>
          <a:p>
            <a:r>
              <a:rPr lang="en-US" sz="1000" dirty="0" err="1"/>
              <a:t>Src:Googleimages</a:t>
            </a:r>
            <a:endParaRPr lang="en-US" sz="1000" dirty="0"/>
          </a:p>
        </p:txBody>
      </p:sp>
    </p:spTree>
    <p:extLst>
      <p:ext uri="{BB962C8B-B14F-4D97-AF65-F5344CB8AC3E}">
        <p14:creationId xmlns:p14="http://schemas.microsoft.com/office/powerpoint/2010/main" val="299921933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4FCA1-4912-B044-BB58-864E77B6FFBA}"/>
              </a:ext>
            </a:extLst>
          </p:cNvPr>
          <p:cNvSpPr>
            <a:spLocks noGrp="1"/>
          </p:cNvSpPr>
          <p:nvPr>
            <p:ph type="title"/>
          </p:nvPr>
        </p:nvSpPr>
        <p:spPr>
          <a:xfrm>
            <a:off x="938517" y="1166851"/>
            <a:ext cx="3382832" cy="3499549"/>
          </a:xfrm>
        </p:spPr>
        <p:txBody>
          <a:bodyPr vert="horz" lIns="91440" tIns="45720" rIns="91440" bIns="45720" rtlCol="0" anchor="ctr">
            <a:normAutofit/>
          </a:bodyPr>
          <a:lstStyle/>
          <a:p>
            <a:pPr algn="l"/>
            <a:r>
              <a:rPr lang="en-US" sz="4200" dirty="0"/>
              <a:t>Eco-System Architecture</a:t>
            </a:r>
          </a:p>
        </p:txBody>
      </p:sp>
      <p:sp>
        <p:nvSpPr>
          <p:cNvPr id="20" name="Rectangle 1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986717A-E635-EA46-8CDC-41AF7D5F9B68}"/>
              </a:ext>
            </a:extLst>
          </p:cNvPr>
          <p:cNvPicPr>
            <a:picLocks noGrp="1" noChangeAspect="1"/>
          </p:cNvPicPr>
          <p:nvPr>
            <p:ph idx="1"/>
          </p:nvPr>
        </p:nvPicPr>
        <p:blipFill>
          <a:blip r:embed="rId3"/>
          <a:srcRect/>
          <a:stretch/>
        </p:blipFill>
        <p:spPr>
          <a:xfrm>
            <a:off x="5259866" y="979294"/>
            <a:ext cx="6344691" cy="4899411"/>
          </a:xfrm>
          <a:prstGeom prst="rect">
            <a:avLst/>
          </a:prstGeom>
        </p:spPr>
      </p:pic>
    </p:spTree>
    <p:extLst>
      <p:ext uri="{BB962C8B-B14F-4D97-AF65-F5344CB8AC3E}">
        <p14:creationId xmlns:p14="http://schemas.microsoft.com/office/powerpoint/2010/main" val="1283885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4FCA1-4912-B044-BB58-864E77B6FFBA}"/>
              </a:ext>
            </a:extLst>
          </p:cNvPr>
          <p:cNvSpPr>
            <a:spLocks noGrp="1"/>
          </p:cNvSpPr>
          <p:nvPr>
            <p:ph type="title"/>
          </p:nvPr>
        </p:nvSpPr>
        <p:spPr>
          <a:xfrm>
            <a:off x="8050305" y="965196"/>
            <a:ext cx="3131671" cy="2633146"/>
          </a:xfrm>
        </p:spPr>
        <p:txBody>
          <a:bodyPr vert="horz" lIns="91440" tIns="45720" rIns="91440" bIns="45720" rtlCol="0" anchor="b">
            <a:normAutofit/>
          </a:bodyPr>
          <a:lstStyle/>
          <a:p>
            <a:pPr algn="l"/>
            <a:r>
              <a:rPr lang="en-US"/>
              <a:t>UML Diagram</a:t>
            </a:r>
          </a:p>
        </p:txBody>
      </p:sp>
      <p:sp>
        <p:nvSpPr>
          <p:cNvPr id="27" name="Rectangle 26">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CF26A60D-A874-2F44-9328-F89A36FAD92D}"/>
              </a:ext>
            </a:extLst>
          </p:cNvPr>
          <p:cNvPicPr>
            <a:picLocks noGrp="1" noChangeAspect="1"/>
          </p:cNvPicPr>
          <p:nvPr>
            <p:ph idx="1"/>
          </p:nvPr>
        </p:nvPicPr>
        <p:blipFill>
          <a:blip r:embed="rId3"/>
          <a:stretch>
            <a:fillRect/>
          </a:stretch>
        </p:blipFill>
        <p:spPr>
          <a:xfrm>
            <a:off x="950613" y="1111163"/>
            <a:ext cx="6420971" cy="4446523"/>
          </a:xfrm>
          <a:prstGeom prst="rect">
            <a:avLst/>
          </a:prstGeom>
        </p:spPr>
      </p:pic>
    </p:spTree>
    <p:extLst>
      <p:ext uri="{BB962C8B-B14F-4D97-AF65-F5344CB8AC3E}">
        <p14:creationId xmlns:p14="http://schemas.microsoft.com/office/powerpoint/2010/main" val="3666858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D8CB5-C0DC-4447-B3E1-AF85F6922E41}"/>
              </a:ext>
            </a:extLst>
          </p:cNvPr>
          <p:cNvSpPr>
            <a:spLocks noGrp="1"/>
          </p:cNvSpPr>
          <p:nvPr>
            <p:ph type="title"/>
          </p:nvPr>
        </p:nvSpPr>
        <p:spPr>
          <a:xfrm>
            <a:off x="938517" y="1422505"/>
            <a:ext cx="3382832" cy="3499549"/>
          </a:xfrm>
        </p:spPr>
        <p:txBody>
          <a:bodyPr vert="horz" lIns="91440" tIns="45720" rIns="91440" bIns="45720" rtlCol="0" anchor="ctr">
            <a:normAutofit/>
          </a:bodyPr>
          <a:lstStyle/>
          <a:p>
            <a:pPr algn="l"/>
            <a:r>
              <a:rPr lang="en-US" sz="4200" dirty="0"/>
              <a:t>Workflow</a:t>
            </a:r>
          </a:p>
        </p:txBody>
      </p:sp>
      <p:sp>
        <p:nvSpPr>
          <p:cNvPr id="50" name="Rectangle 4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310182B1-693C-5747-8B6B-E6081C1B0B85}"/>
              </a:ext>
            </a:extLst>
          </p:cNvPr>
          <p:cNvPicPr>
            <a:picLocks noGrp="1" noChangeAspect="1"/>
          </p:cNvPicPr>
          <p:nvPr>
            <p:ph idx="1"/>
          </p:nvPr>
        </p:nvPicPr>
        <p:blipFill>
          <a:blip r:embed="rId3"/>
          <a:stretch>
            <a:fillRect/>
          </a:stretch>
        </p:blipFill>
        <p:spPr>
          <a:xfrm>
            <a:off x="5324315" y="1422505"/>
            <a:ext cx="6197668" cy="4012990"/>
          </a:xfrm>
          <a:prstGeom prst="rect">
            <a:avLst/>
          </a:prstGeom>
        </p:spPr>
      </p:pic>
      <p:sp>
        <p:nvSpPr>
          <p:cNvPr id="7" name="TextBox 6">
            <a:extLst>
              <a:ext uri="{FF2B5EF4-FFF2-40B4-BE49-F238E27FC236}">
                <a16:creationId xmlns:a16="http://schemas.microsoft.com/office/drawing/2014/main" id="{8138DA85-1F24-D244-802B-4071E352BD81}"/>
              </a:ext>
            </a:extLst>
          </p:cNvPr>
          <p:cNvSpPr txBox="1"/>
          <p:nvPr/>
        </p:nvSpPr>
        <p:spPr>
          <a:xfrm>
            <a:off x="7272338" y="21431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98563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9F65-10A7-194A-B6E9-5BF480B879EF}"/>
              </a:ext>
            </a:extLst>
          </p:cNvPr>
          <p:cNvSpPr>
            <a:spLocks noGrp="1"/>
          </p:cNvSpPr>
          <p:nvPr>
            <p:ph type="title"/>
          </p:nvPr>
        </p:nvSpPr>
        <p:spPr>
          <a:xfrm>
            <a:off x="913795" y="609600"/>
            <a:ext cx="10353762" cy="1257300"/>
          </a:xfrm>
        </p:spPr>
        <p:txBody>
          <a:bodyPr>
            <a:normAutofit/>
          </a:bodyPr>
          <a:lstStyle/>
          <a:p>
            <a:r>
              <a:rPr lang="en-US"/>
              <a:t>Work Request Flow</a:t>
            </a:r>
          </a:p>
        </p:txBody>
      </p:sp>
      <p:graphicFrame>
        <p:nvGraphicFramePr>
          <p:cNvPr id="14" name="Content Placeholder 2">
            <a:extLst>
              <a:ext uri="{FF2B5EF4-FFF2-40B4-BE49-F238E27FC236}">
                <a16:creationId xmlns:a16="http://schemas.microsoft.com/office/drawing/2014/main" id="{1F2B8963-C193-4D4B-8503-E2F70B1A57F7}"/>
              </a:ext>
            </a:extLst>
          </p:cNvPr>
          <p:cNvGraphicFramePr>
            <a:graphicFrameLocks noGrp="1"/>
          </p:cNvGraphicFramePr>
          <p:nvPr>
            <p:ph idx="1"/>
            <p:extLst>
              <p:ext uri="{D42A27DB-BD31-4B8C-83A1-F6EECF244321}">
                <p14:modId xmlns:p14="http://schemas.microsoft.com/office/powerpoint/2010/main" val="1422995663"/>
              </p:ext>
            </p:extLst>
          </p:nvPr>
        </p:nvGraphicFramePr>
        <p:xfrm>
          <a:off x="514350" y="1600200"/>
          <a:ext cx="11387138"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5950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RightStep">
      <a:dk1>
        <a:srgbClr val="000000"/>
      </a:dk1>
      <a:lt1>
        <a:srgbClr val="FFFFFF"/>
      </a:lt1>
      <a:dk2>
        <a:srgbClr val="413124"/>
      </a:dk2>
      <a:lt2>
        <a:srgbClr val="E2E8E8"/>
      </a:lt2>
      <a:accent1>
        <a:srgbClr val="C6969A"/>
      </a:accent1>
      <a:accent2>
        <a:srgbClr val="BA937F"/>
      </a:accent2>
      <a:accent3>
        <a:srgbClr val="ADA383"/>
      </a:accent3>
      <a:accent4>
        <a:srgbClr val="9FA973"/>
      </a:accent4>
      <a:accent5>
        <a:srgbClr val="92AB81"/>
      </a:accent5>
      <a:accent6>
        <a:srgbClr val="78B079"/>
      </a:accent6>
      <a:hlink>
        <a:srgbClr val="568E89"/>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548</Words>
  <Application>Microsoft Macintosh PowerPoint</Application>
  <PresentationFormat>Widescreen</PresentationFormat>
  <Paragraphs>51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Baskerville</vt:lpstr>
      <vt:lpstr>Calibri</vt:lpstr>
      <vt:lpstr>Georgia Pro Cond Light</vt:lpstr>
      <vt:lpstr>Speak Pro</vt:lpstr>
      <vt:lpstr>Wingdings 2</vt:lpstr>
      <vt:lpstr>SlateVTI</vt:lpstr>
      <vt:lpstr>Child Health Care System</vt:lpstr>
      <vt:lpstr>Child Health Care System</vt:lpstr>
      <vt:lpstr>Few parents in these times do not have decent awareness to attend to one’s child’s health owing to both the parents’ jobs, or inattentiveness.  The current infant mortality rate for U.S. in 2020 is 5.681 deaths per 1000 live births, a 1.17% decline from 2019. The infant mortality rate for U.S. in 2019 was 5.748 deaths per 1000 live births, a 1.15% decline from 2018. </vt:lpstr>
      <vt:lpstr>Problems Addressed</vt:lpstr>
      <vt:lpstr>How it has solved the issue?</vt:lpstr>
      <vt:lpstr>Eco-System Architecture</vt:lpstr>
      <vt:lpstr>UML Diagram</vt:lpstr>
      <vt:lpstr>Workflow</vt:lpstr>
      <vt:lpstr>Work Request Flow</vt:lpstr>
      <vt:lpstr>Roles</vt:lpstr>
      <vt:lpstr>Future Scope</vt:lpstr>
      <vt:lpstr>PowerPoint Presentation</vt:lpstr>
      <vt:lpstr>PowerPoint Presentation</vt:lpstr>
      <vt:lpstr>Doctor Work Area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Child Health Care System</dc:title>
  <dc:creator>Deeksha khajuria</dc:creator>
  <cp:lastModifiedBy>Deeksha khajuria</cp:lastModifiedBy>
  <cp:revision>1</cp:revision>
  <dcterms:created xsi:type="dcterms:W3CDTF">2020-04-22T03:33:08Z</dcterms:created>
  <dcterms:modified xsi:type="dcterms:W3CDTF">2020-04-22T03:34:21Z</dcterms:modified>
</cp:coreProperties>
</file>